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66" r:id="rId5"/>
    <p:sldId id="259" r:id="rId6"/>
    <p:sldId id="264" r:id="rId7"/>
    <p:sldId id="260" r:id="rId8"/>
    <p:sldId id="267" r:id="rId9"/>
    <p:sldId id="265" r:id="rId10"/>
    <p:sldId id="268" r:id="rId11"/>
    <p:sldId id="269" r:id="rId12"/>
    <p:sldId id="26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4531F-9AF9-4E01-A3B8-5E3EB517AFF3}" v="250" dt="2024-07-31T18:17:34.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57" autoAdjust="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Jung Lin" userId="add64654d6cd92df" providerId="LiveId" clId="{35E4531F-9AF9-4E01-A3B8-5E3EB517AFF3}"/>
    <pc:docChg chg="undo custSel addSld delSld modSld modMainMaster">
      <pc:chgData name="YuJung Lin" userId="add64654d6cd92df" providerId="LiveId" clId="{35E4531F-9AF9-4E01-A3B8-5E3EB517AFF3}" dt="2024-07-31T18:24:23.958" v="7045" actId="27636"/>
      <pc:docMkLst>
        <pc:docMk/>
      </pc:docMkLst>
      <pc:sldChg chg="addSp delSp modSp mod setBg">
        <pc:chgData name="YuJung Lin" userId="add64654d6cd92df" providerId="LiveId" clId="{35E4531F-9AF9-4E01-A3B8-5E3EB517AFF3}" dt="2024-07-31T18:02:11.011" v="6834"/>
        <pc:sldMkLst>
          <pc:docMk/>
          <pc:sldMk cId="1037716424" sldId="256"/>
        </pc:sldMkLst>
        <pc:spChg chg="mod">
          <ac:chgData name="YuJung Lin" userId="add64654d6cd92df" providerId="LiveId" clId="{35E4531F-9AF9-4E01-A3B8-5E3EB517AFF3}" dt="2024-07-31T18:00:23.688" v="6604" actId="26606"/>
          <ac:spMkLst>
            <pc:docMk/>
            <pc:sldMk cId="1037716424" sldId="256"/>
            <ac:spMk id="2" creationId="{7EEE7254-E7A2-FC20-2C1D-F03A63954FF3}"/>
          </ac:spMkLst>
        </pc:spChg>
        <pc:spChg chg="mod">
          <ac:chgData name="YuJung Lin" userId="add64654d6cd92df" providerId="LiveId" clId="{35E4531F-9AF9-4E01-A3B8-5E3EB517AFF3}" dt="2024-07-31T18:00:23.688" v="6604" actId="26606"/>
          <ac:spMkLst>
            <pc:docMk/>
            <pc:sldMk cId="1037716424" sldId="256"/>
            <ac:spMk id="3" creationId="{9825D468-F5B7-B381-75B1-814306ECFF13}"/>
          </ac:spMkLst>
        </pc:spChg>
        <pc:spChg chg="add del">
          <ac:chgData name="YuJung Lin" userId="add64654d6cd92df" providerId="LiveId" clId="{35E4531F-9AF9-4E01-A3B8-5E3EB517AFF3}" dt="2024-07-31T18:00:23.688" v="6604" actId="26606"/>
          <ac:spMkLst>
            <pc:docMk/>
            <pc:sldMk cId="1037716424" sldId="256"/>
            <ac:spMk id="18" creationId="{4C17FB6D-1600-4E66-7284-B891E8CAE3D0}"/>
          </ac:spMkLst>
        </pc:spChg>
        <pc:spChg chg="add">
          <ac:chgData name="YuJung Lin" userId="add64654d6cd92df" providerId="LiveId" clId="{35E4531F-9AF9-4E01-A3B8-5E3EB517AFF3}" dt="2024-07-31T18:00:23.688" v="6604" actId="26606"/>
          <ac:spMkLst>
            <pc:docMk/>
            <pc:sldMk cId="1037716424" sldId="256"/>
            <ac:spMk id="20" creationId="{789EBE4E-5983-B393-1D5E-731351065799}"/>
          </ac:spMkLst>
        </pc:spChg>
        <pc:spChg chg="add">
          <ac:chgData name="YuJung Lin" userId="add64654d6cd92df" providerId="LiveId" clId="{35E4531F-9AF9-4E01-A3B8-5E3EB517AFF3}" dt="2024-07-31T18:00:23.688" v="6604" actId="26606"/>
          <ac:spMkLst>
            <pc:docMk/>
            <pc:sldMk cId="1037716424" sldId="256"/>
            <ac:spMk id="21" creationId="{2CEF5482-568A-9463-C672-BC6D644DF982}"/>
          </ac:spMkLst>
        </pc:spChg>
        <pc:spChg chg="add">
          <ac:chgData name="YuJung Lin" userId="add64654d6cd92df" providerId="LiveId" clId="{35E4531F-9AF9-4E01-A3B8-5E3EB517AFF3}" dt="2024-07-31T18:00:23.688" v="6604" actId="26606"/>
          <ac:spMkLst>
            <pc:docMk/>
            <pc:sldMk cId="1037716424" sldId="256"/>
            <ac:spMk id="22" creationId="{D38784C3-11AE-0BE2-6339-1A2BDAC7F034}"/>
          </ac:spMkLst>
        </pc:spChg>
        <pc:spChg chg="add del">
          <ac:chgData name="YuJung Lin" userId="add64654d6cd92df" providerId="LiveId" clId="{35E4531F-9AF9-4E01-A3B8-5E3EB517AFF3}" dt="2024-07-31T18:00:07.009" v="6603" actId="26606"/>
          <ac:spMkLst>
            <pc:docMk/>
            <pc:sldMk cId="1037716424" sldId="256"/>
            <ac:spMk id="23" creationId="{789EBE4E-5983-B393-1D5E-731351065799}"/>
          </ac:spMkLst>
        </pc:spChg>
        <pc:spChg chg="add del">
          <ac:chgData name="YuJung Lin" userId="add64654d6cd92df" providerId="LiveId" clId="{35E4531F-9AF9-4E01-A3B8-5E3EB517AFF3}" dt="2024-07-31T18:00:07.009" v="6603" actId="26606"/>
          <ac:spMkLst>
            <pc:docMk/>
            <pc:sldMk cId="1037716424" sldId="256"/>
            <ac:spMk id="25" creationId="{2CEF5482-568A-9463-C672-BC6D644DF982}"/>
          </ac:spMkLst>
        </pc:spChg>
        <pc:spChg chg="add del">
          <ac:chgData name="YuJung Lin" userId="add64654d6cd92df" providerId="LiveId" clId="{35E4531F-9AF9-4E01-A3B8-5E3EB517AFF3}" dt="2024-07-31T18:00:07.009" v="6603" actId="26606"/>
          <ac:spMkLst>
            <pc:docMk/>
            <pc:sldMk cId="1037716424" sldId="256"/>
            <ac:spMk id="27" creationId="{D38784C3-11AE-0BE2-6339-1A2BDAC7F034}"/>
          </ac:spMkLst>
        </pc:spChg>
        <pc:picChg chg="mod">
          <ac:chgData name="YuJung Lin" userId="add64654d6cd92df" providerId="LiveId" clId="{35E4531F-9AF9-4E01-A3B8-5E3EB517AFF3}" dt="2024-07-31T18:00:23.688" v="6604" actId="26606"/>
          <ac:picMkLst>
            <pc:docMk/>
            <pc:sldMk cId="1037716424" sldId="256"/>
            <ac:picMk id="6" creationId="{B090F15B-E6B4-A31C-3B36-83CB5CED85DB}"/>
          </ac:picMkLst>
        </pc:picChg>
      </pc:sldChg>
      <pc:sldChg chg="addSp modSp new mod setBg modNotesTx">
        <pc:chgData name="YuJung Lin" userId="add64654d6cd92df" providerId="LiveId" clId="{35E4531F-9AF9-4E01-A3B8-5E3EB517AFF3}" dt="2024-07-31T18:17:53.774" v="7020" actId="1076"/>
        <pc:sldMkLst>
          <pc:docMk/>
          <pc:sldMk cId="2543548631" sldId="257"/>
        </pc:sldMkLst>
        <pc:spChg chg="mod">
          <ac:chgData name="YuJung Lin" userId="add64654d6cd92df" providerId="LiveId" clId="{35E4531F-9AF9-4E01-A3B8-5E3EB517AFF3}" dt="2024-07-25T15:18:44.964" v="12" actId="20577"/>
          <ac:spMkLst>
            <pc:docMk/>
            <pc:sldMk cId="2543548631" sldId="257"/>
            <ac:spMk id="2" creationId="{B3BE166D-AC0A-0A7A-830D-CCC23A70B6EA}"/>
          </ac:spMkLst>
        </pc:spChg>
        <pc:spChg chg="mod">
          <ac:chgData name="YuJung Lin" userId="add64654d6cd92df" providerId="LiveId" clId="{35E4531F-9AF9-4E01-A3B8-5E3EB517AFF3}" dt="2024-07-31T18:17:47.193" v="7017" actId="27636"/>
          <ac:spMkLst>
            <pc:docMk/>
            <pc:sldMk cId="2543548631" sldId="257"/>
            <ac:spMk id="3" creationId="{AC5FAC58-19AE-8F81-20A2-1568C6675A00}"/>
          </ac:spMkLst>
        </pc:spChg>
        <pc:picChg chg="add mod">
          <ac:chgData name="YuJung Lin" userId="add64654d6cd92df" providerId="LiveId" clId="{35E4531F-9AF9-4E01-A3B8-5E3EB517AFF3}" dt="2024-07-31T18:17:53.774" v="7020" actId="1076"/>
          <ac:picMkLst>
            <pc:docMk/>
            <pc:sldMk cId="2543548631" sldId="257"/>
            <ac:picMk id="5" creationId="{27CF6CF2-71E8-B40B-849D-EEA710E7A50A}"/>
          </ac:picMkLst>
        </pc:picChg>
      </pc:sldChg>
      <pc:sldChg chg="addSp delSp modSp new mod setBg modNotesTx">
        <pc:chgData name="YuJung Lin" userId="add64654d6cd92df" providerId="LiveId" clId="{35E4531F-9AF9-4E01-A3B8-5E3EB517AFF3}" dt="2024-07-31T18:03:55.052" v="6963" actId="732"/>
        <pc:sldMkLst>
          <pc:docMk/>
          <pc:sldMk cId="2002102744" sldId="258"/>
        </pc:sldMkLst>
        <pc:spChg chg="mod">
          <ac:chgData name="YuJung Lin" userId="add64654d6cd92df" providerId="LiveId" clId="{35E4531F-9AF9-4E01-A3B8-5E3EB517AFF3}" dt="2024-07-25T15:18:57.277" v="33" actId="20577"/>
          <ac:spMkLst>
            <pc:docMk/>
            <pc:sldMk cId="2002102744" sldId="258"/>
            <ac:spMk id="2" creationId="{3F0AC04A-2757-C5DF-2E05-D36D22CA1131}"/>
          </ac:spMkLst>
        </pc:spChg>
        <pc:spChg chg="del">
          <ac:chgData name="YuJung Lin" userId="add64654d6cd92df" providerId="LiveId" clId="{35E4531F-9AF9-4E01-A3B8-5E3EB517AFF3}" dt="2024-07-25T15:19:19.190" v="34" actId="931"/>
          <ac:spMkLst>
            <pc:docMk/>
            <pc:sldMk cId="2002102744" sldId="258"/>
            <ac:spMk id="3" creationId="{E803E405-1719-4878-DA96-50AB870BFAA1}"/>
          </ac:spMkLst>
        </pc:spChg>
        <pc:picChg chg="add mod ord modCrop">
          <ac:chgData name="YuJung Lin" userId="add64654d6cd92df" providerId="LiveId" clId="{35E4531F-9AF9-4E01-A3B8-5E3EB517AFF3}" dt="2024-07-31T18:03:55.052" v="6963" actId="732"/>
          <ac:picMkLst>
            <pc:docMk/>
            <pc:sldMk cId="2002102744" sldId="258"/>
            <ac:picMk id="5" creationId="{944B1899-815D-C48F-0821-C27B8D27ABD3}"/>
          </ac:picMkLst>
        </pc:picChg>
      </pc:sldChg>
      <pc:sldChg chg="modSp new mod setBg modNotesTx">
        <pc:chgData name="YuJung Lin" userId="add64654d6cd92df" providerId="LiveId" clId="{35E4531F-9AF9-4E01-A3B8-5E3EB517AFF3}" dt="2024-07-31T18:14:02.209" v="6965" actId="403"/>
        <pc:sldMkLst>
          <pc:docMk/>
          <pc:sldMk cId="1067396611" sldId="259"/>
        </pc:sldMkLst>
        <pc:spChg chg="mod">
          <ac:chgData name="YuJung Lin" userId="add64654d6cd92df" providerId="LiveId" clId="{35E4531F-9AF9-4E01-A3B8-5E3EB517AFF3}" dt="2024-07-25T15:20:03.415" v="53" actId="20577"/>
          <ac:spMkLst>
            <pc:docMk/>
            <pc:sldMk cId="1067396611" sldId="259"/>
            <ac:spMk id="2" creationId="{FB35DAC3-B6D8-33D6-704B-C51296A43DD1}"/>
          </ac:spMkLst>
        </pc:spChg>
        <pc:spChg chg="mod">
          <ac:chgData name="YuJung Lin" userId="add64654d6cd92df" providerId="LiveId" clId="{35E4531F-9AF9-4E01-A3B8-5E3EB517AFF3}" dt="2024-07-31T18:14:02.209" v="6965" actId="403"/>
          <ac:spMkLst>
            <pc:docMk/>
            <pc:sldMk cId="1067396611" sldId="259"/>
            <ac:spMk id="3" creationId="{615EEF43-0EE4-A07B-0DF2-2156ADCC815D}"/>
          </ac:spMkLst>
        </pc:spChg>
      </pc:sldChg>
      <pc:sldChg chg="addSp modSp new mod setBg modNotesTx">
        <pc:chgData name="YuJung Lin" userId="add64654d6cd92df" providerId="LiveId" clId="{35E4531F-9AF9-4E01-A3B8-5E3EB517AFF3}" dt="2024-07-31T18:16:42.585" v="7007" actId="1076"/>
        <pc:sldMkLst>
          <pc:docMk/>
          <pc:sldMk cId="2596282246" sldId="260"/>
        </pc:sldMkLst>
        <pc:spChg chg="mod">
          <ac:chgData name="YuJung Lin" userId="add64654d6cd92df" providerId="LiveId" clId="{35E4531F-9AF9-4E01-A3B8-5E3EB517AFF3}" dt="2024-07-25T15:20:44.706" v="145" actId="20577"/>
          <ac:spMkLst>
            <pc:docMk/>
            <pc:sldMk cId="2596282246" sldId="260"/>
            <ac:spMk id="2" creationId="{2ECC5C9F-0848-B653-0C59-BDA0FCE680AD}"/>
          </ac:spMkLst>
        </pc:spChg>
        <pc:spChg chg="mod">
          <ac:chgData name="YuJung Lin" userId="add64654d6cd92df" providerId="LiveId" clId="{35E4531F-9AF9-4E01-A3B8-5E3EB517AFF3}" dt="2024-07-31T18:16:30.993" v="7002" actId="27636"/>
          <ac:spMkLst>
            <pc:docMk/>
            <pc:sldMk cId="2596282246" sldId="260"/>
            <ac:spMk id="3" creationId="{EDB10DC4-13AC-2E09-6031-F77B6F8764D6}"/>
          </ac:spMkLst>
        </pc:spChg>
        <pc:picChg chg="add mod modCrop">
          <ac:chgData name="YuJung Lin" userId="add64654d6cd92df" providerId="LiveId" clId="{35E4531F-9AF9-4E01-A3B8-5E3EB517AFF3}" dt="2024-07-31T18:16:42.585" v="7007" actId="1076"/>
          <ac:picMkLst>
            <pc:docMk/>
            <pc:sldMk cId="2596282246" sldId="260"/>
            <ac:picMk id="5" creationId="{828680D5-4545-B768-FCAA-6C27DC287F2E}"/>
          </ac:picMkLst>
        </pc:picChg>
      </pc:sldChg>
      <pc:sldChg chg="modSp new del mod">
        <pc:chgData name="YuJung Lin" userId="add64654d6cd92df" providerId="LiveId" clId="{35E4531F-9AF9-4E01-A3B8-5E3EB517AFF3}" dt="2024-07-26T02:25:49.601" v="2497" actId="47"/>
        <pc:sldMkLst>
          <pc:docMk/>
          <pc:sldMk cId="4250672199" sldId="261"/>
        </pc:sldMkLst>
        <pc:spChg chg="mod">
          <ac:chgData name="YuJung Lin" userId="add64654d6cd92df" providerId="LiveId" clId="{35E4531F-9AF9-4E01-A3B8-5E3EB517AFF3}" dt="2024-07-25T15:21:58.233" v="296" actId="20577"/>
          <ac:spMkLst>
            <pc:docMk/>
            <pc:sldMk cId="4250672199" sldId="261"/>
            <ac:spMk id="2" creationId="{EEE65C06-89C4-30D6-2E45-D5EE5783F108}"/>
          </ac:spMkLst>
        </pc:spChg>
        <pc:spChg chg="mod">
          <ac:chgData name="YuJung Lin" userId="add64654d6cd92df" providerId="LiveId" clId="{35E4531F-9AF9-4E01-A3B8-5E3EB517AFF3}" dt="2024-07-26T02:22:00.594" v="2347" actId="20577"/>
          <ac:spMkLst>
            <pc:docMk/>
            <pc:sldMk cId="4250672199" sldId="261"/>
            <ac:spMk id="3" creationId="{4999F177-9DD6-39EB-9802-570FCC8B1498}"/>
          </ac:spMkLst>
        </pc:spChg>
      </pc:sldChg>
      <pc:sldChg chg="modSp new mod setBg modNotesTx">
        <pc:chgData name="YuJung Lin" userId="add64654d6cd92df" providerId="LiveId" clId="{35E4531F-9AF9-4E01-A3B8-5E3EB517AFF3}" dt="2024-07-31T18:24:23.958" v="7045" actId="27636"/>
        <pc:sldMkLst>
          <pc:docMk/>
          <pc:sldMk cId="2929002752" sldId="262"/>
        </pc:sldMkLst>
        <pc:spChg chg="mod">
          <ac:chgData name="YuJung Lin" userId="add64654d6cd92df" providerId="LiveId" clId="{35E4531F-9AF9-4E01-A3B8-5E3EB517AFF3}" dt="2024-07-26T02:25:55.941" v="2513" actId="20577"/>
          <ac:spMkLst>
            <pc:docMk/>
            <pc:sldMk cId="2929002752" sldId="262"/>
            <ac:spMk id="2" creationId="{AB69464B-270D-851E-8795-C7469B989ECF}"/>
          </ac:spMkLst>
        </pc:spChg>
        <pc:spChg chg="mod">
          <ac:chgData name="YuJung Lin" userId="add64654d6cd92df" providerId="LiveId" clId="{35E4531F-9AF9-4E01-A3B8-5E3EB517AFF3}" dt="2024-07-31T18:24:23.958" v="7045" actId="27636"/>
          <ac:spMkLst>
            <pc:docMk/>
            <pc:sldMk cId="2929002752" sldId="262"/>
            <ac:spMk id="3" creationId="{19A06D21-4F4C-ED4C-AE8F-905107371A91}"/>
          </ac:spMkLst>
        </pc:spChg>
      </pc:sldChg>
      <pc:sldChg chg="modSp new mod setBg">
        <pc:chgData name="YuJung Lin" userId="add64654d6cd92df" providerId="LiveId" clId="{35E4531F-9AF9-4E01-A3B8-5E3EB517AFF3}" dt="2024-07-31T18:02:11.011" v="6834"/>
        <pc:sldMkLst>
          <pc:docMk/>
          <pc:sldMk cId="3411886246" sldId="263"/>
        </pc:sldMkLst>
        <pc:spChg chg="mod">
          <ac:chgData name="YuJung Lin" userId="add64654d6cd92df" providerId="LiveId" clId="{35E4531F-9AF9-4E01-A3B8-5E3EB517AFF3}" dt="2024-07-25T15:22:32.075" v="355" actId="20577"/>
          <ac:spMkLst>
            <pc:docMk/>
            <pc:sldMk cId="3411886246" sldId="263"/>
            <ac:spMk id="2" creationId="{B74C7B12-FA01-6C89-456D-BAE9172EFC34}"/>
          </ac:spMkLst>
        </pc:spChg>
        <pc:spChg chg="mod">
          <ac:chgData name="YuJung Lin" userId="add64654d6cd92df" providerId="LiveId" clId="{35E4531F-9AF9-4E01-A3B8-5E3EB517AFF3}" dt="2024-07-26T03:12:07.102" v="3024"/>
          <ac:spMkLst>
            <pc:docMk/>
            <pc:sldMk cId="3411886246" sldId="263"/>
            <ac:spMk id="3" creationId="{75797D0B-6032-9EF6-06A4-587CC6CD4900}"/>
          </ac:spMkLst>
        </pc:spChg>
      </pc:sldChg>
      <pc:sldChg chg="addSp delSp modSp new mod setBg modNotesTx">
        <pc:chgData name="YuJung Lin" userId="add64654d6cd92df" providerId="LiveId" clId="{35E4531F-9AF9-4E01-A3B8-5E3EB517AFF3}" dt="2024-07-31T18:15:24.637" v="6985" actId="1076"/>
        <pc:sldMkLst>
          <pc:docMk/>
          <pc:sldMk cId="54668227" sldId="264"/>
        </pc:sldMkLst>
        <pc:spChg chg="mod">
          <ac:chgData name="YuJung Lin" userId="add64654d6cd92df" providerId="LiveId" clId="{35E4531F-9AF9-4E01-A3B8-5E3EB517AFF3}" dt="2024-07-26T15:03:08.593" v="5956" actId="26606"/>
          <ac:spMkLst>
            <pc:docMk/>
            <pc:sldMk cId="54668227" sldId="264"/>
            <ac:spMk id="2" creationId="{6BA73D52-B3A1-71E9-740A-92DCBE2633D0}"/>
          </ac:spMkLst>
        </pc:spChg>
        <pc:spChg chg="mod">
          <ac:chgData name="YuJung Lin" userId="add64654d6cd92df" providerId="LiveId" clId="{35E4531F-9AF9-4E01-A3B8-5E3EB517AFF3}" dt="2024-07-31T18:15:04.598" v="6976" actId="26606"/>
          <ac:spMkLst>
            <pc:docMk/>
            <pc:sldMk cId="54668227" sldId="264"/>
            <ac:spMk id="3" creationId="{48CDACA7-12FC-95D4-00A9-9C3C37D27F57}"/>
          </ac:spMkLst>
        </pc:spChg>
        <pc:spChg chg="add del">
          <ac:chgData name="YuJung Lin" userId="add64654d6cd92df" providerId="LiveId" clId="{35E4531F-9AF9-4E01-A3B8-5E3EB517AFF3}" dt="2024-07-31T18:15:04.598" v="6976" actId="26606"/>
          <ac:spMkLst>
            <pc:docMk/>
            <pc:sldMk cId="54668227" sldId="264"/>
            <ac:spMk id="10" creationId="{72AA3712-C5CA-A663-E80E-253CE093079F}"/>
          </ac:spMkLst>
        </pc:spChg>
        <pc:spChg chg="add del">
          <ac:chgData name="YuJung Lin" userId="add64654d6cd92df" providerId="LiveId" clId="{35E4531F-9AF9-4E01-A3B8-5E3EB517AFF3}" dt="2024-07-31T18:15:04.598" v="6976" actId="26606"/>
          <ac:spMkLst>
            <pc:docMk/>
            <pc:sldMk cId="54668227" sldId="264"/>
            <ac:spMk id="15" creationId="{72AA3712-C5CA-A663-E80E-253CE093079F}"/>
          </ac:spMkLst>
        </pc:spChg>
        <pc:picChg chg="add mod modCrop">
          <ac:chgData name="YuJung Lin" userId="add64654d6cd92df" providerId="LiveId" clId="{35E4531F-9AF9-4E01-A3B8-5E3EB517AFF3}" dt="2024-07-31T18:15:24.637" v="6985" actId="1076"/>
          <ac:picMkLst>
            <pc:docMk/>
            <pc:sldMk cId="54668227" sldId="264"/>
            <ac:picMk id="5" creationId="{9C3CBBF0-93C7-6703-60CB-DE8768A353E3}"/>
          </ac:picMkLst>
        </pc:picChg>
      </pc:sldChg>
      <pc:sldChg chg="addSp modSp new mod setBg modNotesTx">
        <pc:chgData name="YuJung Lin" userId="add64654d6cd92df" providerId="LiveId" clId="{35E4531F-9AF9-4E01-A3B8-5E3EB517AFF3}" dt="2024-07-31T18:24:05.966" v="7042" actId="1076"/>
        <pc:sldMkLst>
          <pc:docMk/>
          <pc:sldMk cId="3695754772" sldId="265"/>
        </pc:sldMkLst>
        <pc:spChg chg="mod">
          <ac:chgData name="YuJung Lin" userId="add64654d6cd92df" providerId="LiveId" clId="{35E4531F-9AF9-4E01-A3B8-5E3EB517AFF3}" dt="2024-07-26T15:04:10.339" v="5960" actId="26606"/>
          <ac:spMkLst>
            <pc:docMk/>
            <pc:sldMk cId="3695754772" sldId="265"/>
            <ac:spMk id="2" creationId="{0E5933AA-86C6-F123-D7D5-7F34FD05F294}"/>
          </ac:spMkLst>
        </pc:spChg>
        <pc:spChg chg="mod">
          <ac:chgData name="YuJung Lin" userId="add64654d6cd92df" providerId="LiveId" clId="{35E4531F-9AF9-4E01-A3B8-5E3EB517AFF3}" dt="2024-07-31T18:23:02.450" v="7025" actId="1076"/>
          <ac:spMkLst>
            <pc:docMk/>
            <pc:sldMk cId="3695754772" sldId="265"/>
            <ac:spMk id="3" creationId="{400C2836-7084-15AC-BD1C-002BEF0A73BC}"/>
          </ac:spMkLst>
        </pc:spChg>
        <pc:spChg chg="add">
          <ac:chgData name="YuJung Lin" userId="add64654d6cd92df" providerId="LiveId" clId="{35E4531F-9AF9-4E01-A3B8-5E3EB517AFF3}" dt="2024-07-26T15:04:10.339" v="5960" actId="26606"/>
          <ac:spMkLst>
            <pc:docMk/>
            <pc:sldMk cId="3695754772" sldId="265"/>
            <ac:spMk id="11" creationId="{D287130B-8857-727B-18D5-BAD81BCD9C9B}"/>
          </ac:spMkLst>
        </pc:spChg>
        <pc:picChg chg="add mod ord modCrop">
          <ac:chgData name="YuJung Lin" userId="add64654d6cd92df" providerId="LiveId" clId="{35E4531F-9AF9-4E01-A3B8-5E3EB517AFF3}" dt="2024-07-31T18:24:01.446" v="7041" actId="1076"/>
          <ac:picMkLst>
            <pc:docMk/>
            <pc:sldMk cId="3695754772" sldId="265"/>
            <ac:picMk id="5" creationId="{43BCC2D3-86C7-7D5A-7101-C36C3D384657}"/>
          </ac:picMkLst>
        </pc:picChg>
        <pc:picChg chg="add mod modCrop">
          <ac:chgData name="YuJung Lin" userId="add64654d6cd92df" providerId="LiveId" clId="{35E4531F-9AF9-4E01-A3B8-5E3EB517AFF3}" dt="2024-07-31T18:24:05.966" v="7042" actId="1076"/>
          <ac:picMkLst>
            <pc:docMk/>
            <pc:sldMk cId="3695754772" sldId="265"/>
            <ac:picMk id="6" creationId="{BD6EB1FD-B7C4-087C-46E5-126AD750E8D9}"/>
          </ac:picMkLst>
        </pc:picChg>
      </pc:sldChg>
      <pc:sldChg chg="addSp delSp modSp new mod setBg modNotesTx">
        <pc:chgData name="YuJung Lin" userId="add64654d6cd92df" providerId="LiveId" clId="{35E4531F-9AF9-4E01-A3B8-5E3EB517AFF3}" dt="2024-07-31T18:14:30.573" v="6972" actId="1076"/>
        <pc:sldMkLst>
          <pc:docMk/>
          <pc:sldMk cId="2389672335" sldId="266"/>
        </pc:sldMkLst>
        <pc:spChg chg="mod">
          <ac:chgData name="YuJung Lin" userId="add64654d6cd92df" providerId="LiveId" clId="{35E4531F-9AF9-4E01-A3B8-5E3EB517AFF3}" dt="2024-07-26T15:01:48.053" v="5951" actId="26606"/>
          <ac:spMkLst>
            <pc:docMk/>
            <pc:sldMk cId="2389672335" sldId="266"/>
            <ac:spMk id="2" creationId="{734E7F6E-2CDF-8529-9111-E71C1CB17459}"/>
          </ac:spMkLst>
        </pc:spChg>
        <pc:spChg chg="mod">
          <ac:chgData name="YuJung Lin" userId="add64654d6cd92df" providerId="LiveId" clId="{35E4531F-9AF9-4E01-A3B8-5E3EB517AFF3}" dt="2024-07-31T18:14:30.573" v="6972" actId="1076"/>
          <ac:spMkLst>
            <pc:docMk/>
            <pc:sldMk cId="2389672335" sldId="266"/>
            <ac:spMk id="3" creationId="{2F0E2E4E-CF78-CE06-6986-29F2527BF33F}"/>
          </ac:spMkLst>
        </pc:spChg>
        <pc:spChg chg="add del">
          <ac:chgData name="YuJung Lin" userId="add64654d6cd92df" providerId="LiveId" clId="{35E4531F-9AF9-4E01-A3B8-5E3EB517AFF3}" dt="2024-07-26T15:01:48.042" v="5950" actId="26606"/>
          <ac:spMkLst>
            <pc:docMk/>
            <pc:sldMk cId="2389672335" sldId="266"/>
            <ac:spMk id="12" creationId="{D287130B-8857-727B-18D5-BAD81BCD9C9B}"/>
          </ac:spMkLst>
        </pc:spChg>
        <pc:spChg chg="add">
          <ac:chgData name="YuJung Lin" userId="add64654d6cd92df" providerId="LiveId" clId="{35E4531F-9AF9-4E01-A3B8-5E3EB517AFF3}" dt="2024-07-26T15:01:48.053" v="5951" actId="26606"/>
          <ac:spMkLst>
            <pc:docMk/>
            <pc:sldMk cId="2389672335" sldId="266"/>
            <ac:spMk id="14" creationId="{D287130B-8857-727B-18D5-BAD81BCD9C9B}"/>
          </ac:spMkLst>
        </pc:spChg>
        <pc:picChg chg="add mod ord">
          <ac:chgData name="YuJung Lin" userId="add64654d6cd92df" providerId="LiveId" clId="{35E4531F-9AF9-4E01-A3B8-5E3EB517AFF3}" dt="2024-07-31T17:59:16.450" v="6601" actId="14100"/>
          <ac:picMkLst>
            <pc:docMk/>
            <pc:sldMk cId="2389672335" sldId="266"/>
            <ac:picMk id="5" creationId="{D499A82B-7E24-8846-7F86-29B7FD4CB130}"/>
          </ac:picMkLst>
        </pc:picChg>
        <pc:picChg chg="add mod">
          <ac:chgData name="YuJung Lin" userId="add64654d6cd92df" providerId="LiveId" clId="{35E4531F-9AF9-4E01-A3B8-5E3EB517AFF3}" dt="2024-07-31T17:59:13.177" v="6600" actId="14100"/>
          <ac:picMkLst>
            <pc:docMk/>
            <pc:sldMk cId="2389672335" sldId="266"/>
            <ac:picMk id="7" creationId="{D7346E2B-14C1-A142-FCB0-330CBBBEA03D}"/>
          </ac:picMkLst>
        </pc:picChg>
      </pc:sldChg>
      <pc:sldChg chg="addSp delSp modSp new mod setBg modAnim modNotesTx">
        <pc:chgData name="YuJung Lin" userId="add64654d6cd92df" providerId="LiveId" clId="{35E4531F-9AF9-4E01-A3B8-5E3EB517AFF3}" dt="2024-07-31T18:16:53.527" v="7010" actId="1076"/>
        <pc:sldMkLst>
          <pc:docMk/>
          <pc:sldMk cId="1136916462" sldId="267"/>
        </pc:sldMkLst>
        <pc:spChg chg="mod">
          <ac:chgData name="YuJung Lin" userId="add64654d6cd92df" providerId="LiveId" clId="{35E4531F-9AF9-4E01-A3B8-5E3EB517AFF3}" dt="2024-07-31T18:16:48.540" v="7008" actId="1076"/>
          <ac:spMkLst>
            <pc:docMk/>
            <pc:sldMk cId="1136916462" sldId="267"/>
            <ac:spMk id="2" creationId="{4D7ABD91-AB56-C351-9200-607B5E01E540}"/>
          </ac:spMkLst>
        </pc:spChg>
        <pc:spChg chg="del">
          <ac:chgData name="YuJung Lin" userId="add64654d6cd92df" providerId="LiveId" clId="{35E4531F-9AF9-4E01-A3B8-5E3EB517AFF3}" dt="2024-07-26T16:38:12.079" v="5992"/>
          <ac:spMkLst>
            <pc:docMk/>
            <pc:sldMk cId="1136916462" sldId="267"/>
            <ac:spMk id="3" creationId="{0FDF045E-045B-1C7C-9C6C-0E4959B15629}"/>
          </ac:spMkLst>
        </pc:spChg>
        <pc:picChg chg="add mod">
          <ac:chgData name="YuJung Lin" userId="add64654d6cd92df" providerId="LiveId" clId="{35E4531F-9AF9-4E01-A3B8-5E3EB517AFF3}" dt="2024-07-31T18:16:53.527" v="7010" actId="1076"/>
          <ac:picMkLst>
            <pc:docMk/>
            <pc:sldMk cId="1136916462" sldId="267"/>
            <ac:picMk id="4" creationId="{B5202773-9746-1511-5C7A-B181FA076EF9}"/>
          </ac:picMkLst>
        </pc:picChg>
      </pc:sldChg>
      <pc:sldChg chg="addSp delSp modSp new mod setBg">
        <pc:chgData name="YuJung Lin" userId="add64654d6cd92df" providerId="LiveId" clId="{35E4531F-9AF9-4E01-A3B8-5E3EB517AFF3}" dt="2024-07-31T18:02:11.011" v="6834"/>
        <pc:sldMkLst>
          <pc:docMk/>
          <pc:sldMk cId="2084834537" sldId="268"/>
        </pc:sldMkLst>
        <pc:spChg chg="mod">
          <ac:chgData name="YuJung Lin" userId="add64654d6cd92df" providerId="LiveId" clId="{35E4531F-9AF9-4E01-A3B8-5E3EB517AFF3}" dt="2024-07-26T18:29:27.160" v="6123" actId="20577"/>
          <ac:spMkLst>
            <pc:docMk/>
            <pc:sldMk cId="2084834537" sldId="268"/>
            <ac:spMk id="2" creationId="{F1E87A26-D328-7F7A-3C16-B29900FAC3A4}"/>
          </ac:spMkLst>
        </pc:spChg>
        <pc:spChg chg="del">
          <ac:chgData name="YuJung Lin" userId="add64654d6cd92df" providerId="LiveId" clId="{35E4531F-9AF9-4E01-A3B8-5E3EB517AFF3}" dt="2024-07-26T18:29:43.845" v="6124" actId="931"/>
          <ac:spMkLst>
            <pc:docMk/>
            <pc:sldMk cId="2084834537" sldId="268"/>
            <ac:spMk id="3" creationId="{F00F4A58-1AA2-6253-CDD5-21645E4BD77C}"/>
          </ac:spMkLst>
        </pc:spChg>
        <pc:picChg chg="add mod">
          <ac:chgData name="YuJung Lin" userId="add64654d6cd92df" providerId="LiveId" clId="{35E4531F-9AF9-4E01-A3B8-5E3EB517AFF3}" dt="2024-07-26T18:29:58.056" v="6128" actId="1076"/>
          <ac:picMkLst>
            <pc:docMk/>
            <pc:sldMk cId="2084834537" sldId="268"/>
            <ac:picMk id="5" creationId="{290A6785-4971-E706-AF79-06115E61DD8A}"/>
          </ac:picMkLst>
        </pc:picChg>
      </pc:sldChg>
      <pc:sldChg chg="modSp new mod setBg">
        <pc:chgData name="YuJung Lin" userId="add64654d6cd92df" providerId="LiveId" clId="{35E4531F-9AF9-4E01-A3B8-5E3EB517AFF3}" dt="2024-07-31T18:24:20.123" v="7043" actId="403"/>
        <pc:sldMkLst>
          <pc:docMk/>
          <pc:sldMk cId="2075051544" sldId="269"/>
        </pc:sldMkLst>
        <pc:spChg chg="mod">
          <ac:chgData name="YuJung Lin" userId="add64654d6cd92df" providerId="LiveId" clId="{35E4531F-9AF9-4E01-A3B8-5E3EB517AFF3}" dt="2024-07-26T21:07:36.674" v="6159" actId="20577"/>
          <ac:spMkLst>
            <pc:docMk/>
            <pc:sldMk cId="2075051544" sldId="269"/>
            <ac:spMk id="2" creationId="{239AFFE8-5298-25C5-E7E4-EA1BE1E2295E}"/>
          </ac:spMkLst>
        </pc:spChg>
        <pc:spChg chg="mod">
          <ac:chgData name="YuJung Lin" userId="add64654d6cd92df" providerId="LiveId" clId="{35E4531F-9AF9-4E01-A3B8-5E3EB517AFF3}" dt="2024-07-31T18:24:20.123" v="7043" actId="403"/>
          <ac:spMkLst>
            <pc:docMk/>
            <pc:sldMk cId="2075051544" sldId="269"/>
            <ac:spMk id="3" creationId="{F2582A70-E426-70B3-FB88-03DBC22F3E85}"/>
          </ac:spMkLst>
        </pc:spChg>
      </pc:sldChg>
      <pc:sldMasterChg chg="setBg modSldLayout">
        <pc:chgData name="YuJung Lin" userId="add64654d6cd92df" providerId="LiveId" clId="{35E4531F-9AF9-4E01-A3B8-5E3EB517AFF3}" dt="2024-07-31T18:02:11.011" v="6834"/>
        <pc:sldMasterMkLst>
          <pc:docMk/>
          <pc:sldMasterMk cId="820584217" sldId="2147483660"/>
        </pc:sldMasterMkLst>
        <pc:sldLayoutChg chg="setBg">
          <pc:chgData name="YuJung Lin" userId="add64654d6cd92df" providerId="LiveId" clId="{35E4531F-9AF9-4E01-A3B8-5E3EB517AFF3}" dt="2024-07-31T18:02:11.011" v="6834"/>
          <pc:sldLayoutMkLst>
            <pc:docMk/>
            <pc:sldMasterMk cId="820584217" sldId="2147483660"/>
            <pc:sldLayoutMk cId="938138628" sldId="2147483661"/>
          </pc:sldLayoutMkLst>
        </pc:sldLayoutChg>
        <pc:sldLayoutChg chg="setBg">
          <pc:chgData name="YuJung Lin" userId="add64654d6cd92df" providerId="LiveId" clId="{35E4531F-9AF9-4E01-A3B8-5E3EB517AFF3}" dt="2024-07-31T18:02:11.011" v="6834"/>
          <pc:sldLayoutMkLst>
            <pc:docMk/>
            <pc:sldMasterMk cId="820584217" sldId="2147483660"/>
            <pc:sldLayoutMk cId="1460266932" sldId="2147483662"/>
          </pc:sldLayoutMkLst>
        </pc:sldLayoutChg>
        <pc:sldLayoutChg chg="setBg">
          <pc:chgData name="YuJung Lin" userId="add64654d6cd92df" providerId="LiveId" clId="{35E4531F-9AF9-4E01-A3B8-5E3EB517AFF3}" dt="2024-07-31T18:02:11.011" v="6834"/>
          <pc:sldLayoutMkLst>
            <pc:docMk/>
            <pc:sldMasterMk cId="820584217" sldId="2147483660"/>
            <pc:sldLayoutMk cId="2425499082" sldId="2147483663"/>
          </pc:sldLayoutMkLst>
        </pc:sldLayoutChg>
        <pc:sldLayoutChg chg="setBg">
          <pc:chgData name="YuJung Lin" userId="add64654d6cd92df" providerId="LiveId" clId="{35E4531F-9AF9-4E01-A3B8-5E3EB517AFF3}" dt="2024-07-31T18:02:11.011" v="6834"/>
          <pc:sldLayoutMkLst>
            <pc:docMk/>
            <pc:sldMasterMk cId="820584217" sldId="2147483660"/>
            <pc:sldLayoutMk cId="3301772605" sldId="2147483664"/>
          </pc:sldLayoutMkLst>
        </pc:sldLayoutChg>
        <pc:sldLayoutChg chg="setBg">
          <pc:chgData name="YuJung Lin" userId="add64654d6cd92df" providerId="LiveId" clId="{35E4531F-9AF9-4E01-A3B8-5E3EB517AFF3}" dt="2024-07-31T18:02:11.011" v="6834"/>
          <pc:sldLayoutMkLst>
            <pc:docMk/>
            <pc:sldMasterMk cId="820584217" sldId="2147483660"/>
            <pc:sldLayoutMk cId="904948864" sldId="2147483665"/>
          </pc:sldLayoutMkLst>
        </pc:sldLayoutChg>
        <pc:sldLayoutChg chg="setBg">
          <pc:chgData name="YuJung Lin" userId="add64654d6cd92df" providerId="LiveId" clId="{35E4531F-9AF9-4E01-A3B8-5E3EB517AFF3}" dt="2024-07-31T18:02:11.011" v="6834"/>
          <pc:sldLayoutMkLst>
            <pc:docMk/>
            <pc:sldMasterMk cId="820584217" sldId="2147483660"/>
            <pc:sldLayoutMk cId="3667621552" sldId="2147483666"/>
          </pc:sldLayoutMkLst>
        </pc:sldLayoutChg>
        <pc:sldLayoutChg chg="setBg">
          <pc:chgData name="YuJung Lin" userId="add64654d6cd92df" providerId="LiveId" clId="{35E4531F-9AF9-4E01-A3B8-5E3EB517AFF3}" dt="2024-07-31T18:02:11.011" v="6834"/>
          <pc:sldLayoutMkLst>
            <pc:docMk/>
            <pc:sldMasterMk cId="820584217" sldId="2147483660"/>
            <pc:sldLayoutMk cId="147463985" sldId="2147483667"/>
          </pc:sldLayoutMkLst>
        </pc:sldLayoutChg>
        <pc:sldLayoutChg chg="setBg">
          <pc:chgData name="YuJung Lin" userId="add64654d6cd92df" providerId="LiveId" clId="{35E4531F-9AF9-4E01-A3B8-5E3EB517AFF3}" dt="2024-07-31T18:02:11.011" v="6834"/>
          <pc:sldLayoutMkLst>
            <pc:docMk/>
            <pc:sldMasterMk cId="820584217" sldId="2147483660"/>
            <pc:sldLayoutMk cId="667741971" sldId="2147483668"/>
          </pc:sldLayoutMkLst>
        </pc:sldLayoutChg>
        <pc:sldLayoutChg chg="setBg">
          <pc:chgData name="YuJung Lin" userId="add64654d6cd92df" providerId="LiveId" clId="{35E4531F-9AF9-4E01-A3B8-5E3EB517AFF3}" dt="2024-07-31T18:02:11.011" v="6834"/>
          <pc:sldLayoutMkLst>
            <pc:docMk/>
            <pc:sldMasterMk cId="820584217" sldId="2147483660"/>
            <pc:sldLayoutMk cId="3334950870" sldId="2147483669"/>
          </pc:sldLayoutMkLst>
        </pc:sldLayoutChg>
        <pc:sldLayoutChg chg="setBg">
          <pc:chgData name="YuJung Lin" userId="add64654d6cd92df" providerId="LiveId" clId="{35E4531F-9AF9-4E01-A3B8-5E3EB517AFF3}" dt="2024-07-31T18:02:11.011" v="6834"/>
          <pc:sldLayoutMkLst>
            <pc:docMk/>
            <pc:sldMasterMk cId="820584217" sldId="2147483660"/>
            <pc:sldLayoutMk cId="2639773303" sldId="2147483670"/>
          </pc:sldLayoutMkLst>
        </pc:sldLayoutChg>
        <pc:sldLayoutChg chg="setBg">
          <pc:chgData name="YuJung Lin" userId="add64654d6cd92df" providerId="LiveId" clId="{35E4531F-9AF9-4E01-A3B8-5E3EB517AFF3}" dt="2024-07-31T18:02:11.011" v="6834"/>
          <pc:sldLayoutMkLst>
            <pc:docMk/>
            <pc:sldMasterMk cId="820584217" sldId="2147483660"/>
            <pc:sldLayoutMk cId="790865442"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AD896-B955-4994-9EC6-1B0C1B9CBE1A}"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16FF2-B6E0-402B-BB62-D0091B7FA530}" type="slidenum">
              <a:rPr lang="en-US" smtClean="0"/>
              <a:t>‹#›</a:t>
            </a:fld>
            <a:endParaRPr lang="en-US"/>
          </a:p>
        </p:txBody>
      </p:sp>
    </p:spTree>
    <p:extLst>
      <p:ext uri="{BB962C8B-B14F-4D97-AF65-F5344CB8AC3E}">
        <p14:creationId xmlns:p14="http://schemas.microsoft.com/office/powerpoint/2010/main" val="319582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tumor tissue slides are not fully utilized. Annotated slides are great resource for many things such as generate a consensus annotations and be used as the training data for machine learning to develop a tumor classifier.</a:t>
            </a:r>
          </a:p>
          <a:p>
            <a:r>
              <a:rPr lang="en-US" dirty="0"/>
              <a:t>To achieve this, expert pathologists are needed. We also need to have a platform where they can annotation the images.</a:t>
            </a:r>
          </a:p>
          <a:p>
            <a:endParaRPr lang="en-US" dirty="0"/>
          </a:p>
        </p:txBody>
      </p:sp>
      <p:sp>
        <p:nvSpPr>
          <p:cNvPr id="4" name="Slide Number Placeholder 3"/>
          <p:cNvSpPr>
            <a:spLocks noGrp="1"/>
          </p:cNvSpPr>
          <p:nvPr>
            <p:ph type="sldNum" sz="quarter" idx="5"/>
          </p:nvPr>
        </p:nvSpPr>
        <p:spPr/>
        <p:txBody>
          <a:bodyPr/>
          <a:lstStyle/>
          <a:p>
            <a:fld id="{14816FF2-B6E0-402B-BB62-D0091B7FA530}" type="slidenum">
              <a:rPr lang="en-US" smtClean="0"/>
              <a:t>2</a:t>
            </a:fld>
            <a:endParaRPr lang="en-US"/>
          </a:p>
        </p:txBody>
      </p:sp>
    </p:spTree>
    <p:extLst>
      <p:ext uri="{BB962C8B-B14F-4D97-AF65-F5344CB8AC3E}">
        <p14:creationId xmlns:p14="http://schemas.microsoft.com/office/powerpoint/2010/main" val="175356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OMERO: free, open source, easy to deploy on many OS systems</a:t>
            </a:r>
          </a:p>
          <a:p>
            <a:r>
              <a:rPr lang="en-US" dirty="0"/>
              <a:t>It has a dashboard style user interface that is easy to navigate.</a:t>
            </a:r>
          </a:p>
          <a:p>
            <a:r>
              <a:rPr lang="en-US" dirty="0"/>
              <a:t>It can also be integrated into one’s own application.</a:t>
            </a:r>
          </a:p>
          <a:p>
            <a:r>
              <a:rPr lang="en-US" dirty="0"/>
              <a:t>Users can interact with OMERO server in many ways such as </a:t>
            </a:r>
            <a:r>
              <a:rPr lang="en-US" dirty="0" err="1"/>
              <a:t>OMERO.insight</a:t>
            </a:r>
            <a:r>
              <a:rPr lang="en-US" dirty="0"/>
              <a:t>, which is a local app, and </a:t>
            </a:r>
            <a:r>
              <a:rPr lang="en-US" dirty="0" err="1"/>
              <a:t>OMERO.web</a:t>
            </a:r>
            <a:r>
              <a:rPr lang="en-US" dirty="0"/>
              <a:t>, which is a web portal</a:t>
            </a:r>
          </a:p>
        </p:txBody>
      </p:sp>
      <p:sp>
        <p:nvSpPr>
          <p:cNvPr id="4" name="Slide Number Placeholder 3"/>
          <p:cNvSpPr>
            <a:spLocks noGrp="1"/>
          </p:cNvSpPr>
          <p:nvPr>
            <p:ph type="sldNum" sz="quarter" idx="5"/>
          </p:nvPr>
        </p:nvSpPr>
        <p:spPr/>
        <p:txBody>
          <a:bodyPr/>
          <a:lstStyle/>
          <a:p>
            <a:fld id="{14816FF2-B6E0-402B-BB62-D0091B7FA530}" type="slidenum">
              <a:rPr lang="en-US" smtClean="0"/>
              <a:t>3</a:t>
            </a:fld>
            <a:endParaRPr lang="en-US"/>
          </a:p>
        </p:txBody>
      </p:sp>
    </p:spTree>
    <p:extLst>
      <p:ext uri="{BB962C8B-B14F-4D97-AF65-F5344CB8AC3E}">
        <p14:creationId xmlns:p14="http://schemas.microsoft.com/office/powerpoint/2010/main" val="493562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OMERO has a lot of features that allow users to use them in various ways.</a:t>
            </a:r>
          </a:p>
          <a:p>
            <a:r>
              <a:rPr lang="en-US" dirty="0"/>
              <a:t>It can be used as a online storage to organize image data.</a:t>
            </a:r>
          </a:p>
          <a:p>
            <a:r>
              <a:rPr lang="en-US" dirty="0" err="1"/>
              <a:t>OMERO.figure</a:t>
            </a:r>
            <a:r>
              <a:rPr lang="en-US" dirty="0"/>
              <a:t> can generate figures for publications</a:t>
            </a:r>
          </a:p>
          <a:p>
            <a:r>
              <a:rPr lang="en-US" dirty="0" err="1"/>
              <a:t>OMERO.iviewer</a:t>
            </a:r>
            <a:r>
              <a:rPr lang="en-US" dirty="0"/>
              <a:t> allows users to annotate slides online without downloading large amounts of data to their local machine.</a:t>
            </a:r>
          </a:p>
          <a:p>
            <a:r>
              <a:rPr lang="en-US" dirty="0"/>
              <a:t>Other extension such as ImageJ and </a:t>
            </a:r>
            <a:r>
              <a:rPr lang="en-US" dirty="0" err="1"/>
              <a:t>QuPath</a:t>
            </a:r>
            <a:r>
              <a:rPr lang="en-US" dirty="0"/>
              <a:t> also provide powerful features for users to analyze images.</a:t>
            </a:r>
          </a:p>
        </p:txBody>
      </p:sp>
      <p:sp>
        <p:nvSpPr>
          <p:cNvPr id="4" name="Slide Number Placeholder 3"/>
          <p:cNvSpPr>
            <a:spLocks noGrp="1"/>
          </p:cNvSpPr>
          <p:nvPr>
            <p:ph type="sldNum" sz="quarter" idx="5"/>
          </p:nvPr>
        </p:nvSpPr>
        <p:spPr/>
        <p:txBody>
          <a:bodyPr/>
          <a:lstStyle/>
          <a:p>
            <a:fld id="{14816FF2-B6E0-402B-BB62-D0091B7FA530}" type="slidenum">
              <a:rPr lang="en-US" smtClean="0"/>
              <a:t>4</a:t>
            </a:fld>
            <a:endParaRPr lang="en-US"/>
          </a:p>
        </p:txBody>
      </p:sp>
    </p:spTree>
    <p:extLst>
      <p:ext uri="{BB962C8B-B14F-4D97-AF65-F5344CB8AC3E}">
        <p14:creationId xmlns:p14="http://schemas.microsoft.com/office/powerpoint/2010/main" val="11682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options: manual installation and docker compose</a:t>
            </a:r>
          </a:p>
          <a:p>
            <a:r>
              <a:rPr lang="en-US" dirty="0"/>
              <a:t>Why is docker compose better:</a:t>
            </a:r>
          </a:p>
          <a:p>
            <a:r>
              <a:rPr lang="en-US" dirty="0"/>
              <a:t>Manual installation using command line needs to be adjust according to the local OS systems. Since the commands are different for each OS systems, it is hard to quickly find  the cause of an error during installation.</a:t>
            </a:r>
          </a:p>
          <a:p>
            <a:r>
              <a:rPr lang="en-US" dirty="0"/>
              <a:t>Also, server, web, and CLI need to be install separately using command line installation </a:t>
            </a:r>
          </a:p>
          <a:p>
            <a:r>
              <a:rPr lang="en-US" dirty="0"/>
              <a:t>Docker:</a:t>
            </a:r>
          </a:p>
          <a:p>
            <a:r>
              <a:rPr lang="en-US" dirty="0"/>
              <a:t>Since the </a:t>
            </a:r>
            <a:r>
              <a:rPr lang="en-US" dirty="0" err="1"/>
              <a:t>Omero</a:t>
            </a:r>
            <a:r>
              <a:rPr lang="en-US" dirty="0"/>
              <a:t> images are provided by the official, we do not need to configure the base OS system</a:t>
            </a:r>
          </a:p>
          <a:p>
            <a:r>
              <a:rPr lang="en-US" dirty="0"/>
              <a:t>Therefore, docker compose is a better way to deploy an OMERO server</a:t>
            </a:r>
          </a:p>
        </p:txBody>
      </p:sp>
      <p:sp>
        <p:nvSpPr>
          <p:cNvPr id="4" name="Slide Number Placeholder 3"/>
          <p:cNvSpPr>
            <a:spLocks noGrp="1"/>
          </p:cNvSpPr>
          <p:nvPr>
            <p:ph type="sldNum" sz="quarter" idx="5"/>
          </p:nvPr>
        </p:nvSpPr>
        <p:spPr/>
        <p:txBody>
          <a:bodyPr/>
          <a:lstStyle/>
          <a:p>
            <a:fld id="{14816FF2-B6E0-402B-BB62-D0091B7FA530}" type="slidenum">
              <a:rPr lang="en-US" smtClean="0"/>
              <a:t>5</a:t>
            </a:fld>
            <a:endParaRPr lang="en-US"/>
          </a:p>
        </p:txBody>
      </p:sp>
    </p:spTree>
    <p:extLst>
      <p:ext uri="{BB962C8B-B14F-4D97-AF65-F5344CB8AC3E}">
        <p14:creationId xmlns:p14="http://schemas.microsoft.com/office/powerpoint/2010/main" val="6915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Docker Desktop so docker engine is available</a:t>
            </a:r>
          </a:p>
          <a:p>
            <a:r>
              <a:rPr lang="en-US" dirty="0"/>
              <a:t>Create a docker-compose </a:t>
            </a:r>
            <a:r>
              <a:rPr lang="en-US" dirty="0" err="1"/>
              <a:t>yaml</a:t>
            </a:r>
            <a:r>
              <a:rPr lang="en-US" dirty="0"/>
              <a:t> file</a:t>
            </a:r>
          </a:p>
          <a:p>
            <a:r>
              <a:rPr lang="en-US" dirty="0"/>
              <a:t>Declare network, volume (data storage), and services (base images)</a:t>
            </a:r>
          </a:p>
          <a:p>
            <a:r>
              <a:rPr lang="en-US" dirty="0"/>
              <a:t>Under services, users will list out the images needed to run an application.</a:t>
            </a:r>
          </a:p>
          <a:p>
            <a:r>
              <a:rPr lang="en-US" dirty="0"/>
              <a:t>For OMERO, </a:t>
            </a:r>
            <a:r>
              <a:rPr lang="en-US" dirty="0" err="1"/>
              <a:t>omero</a:t>
            </a:r>
            <a:r>
              <a:rPr lang="en-US" dirty="0"/>
              <a:t>-server, </a:t>
            </a:r>
            <a:r>
              <a:rPr lang="en-US" dirty="0" err="1"/>
              <a:t>omero-webstandalone</a:t>
            </a:r>
            <a:r>
              <a:rPr lang="en-US" dirty="0"/>
              <a:t>, and </a:t>
            </a:r>
            <a:r>
              <a:rPr lang="en-US" dirty="0" err="1"/>
              <a:t>postgresql</a:t>
            </a:r>
            <a:r>
              <a:rPr lang="en-US" dirty="0"/>
              <a:t> are needed</a:t>
            </a:r>
          </a:p>
          <a:p>
            <a:r>
              <a:rPr lang="en-US" dirty="0"/>
              <a:t>It is better to indicate a specific version of images so there will not be any version conflict if a newer version image is published</a:t>
            </a:r>
          </a:p>
          <a:p>
            <a:r>
              <a:rPr lang="en-US" dirty="0"/>
              <a:t>Configurations are listed as environment variable under each service</a:t>
            </a:r>
          </a:p>
          <a:p>
            <a:r>
              <a:rPr lang="en-US" dirty="0"/>
              <a:t>After the </a:t>
            </a:r>
            <a:r>
              <a:rPr lang="en-US" dirty="0" err="1"/>
              <a:t>yaml</a:t>
            </a:r>
            <a:r>
              <a:rPr lang="en-US" dirty="0"/>
              <a:t> file is completed, run docker compose pull and docker compose up –d to spin up the server</a:t>
            </a:r>
          </a:p>
        </p:txBody>
      </p:sp>
      <p:sp>
        <p:nvSpPr>
          <p:cNvPr id="4" name="Slide Number Placeholder 3"/>
          <p:cNvSpPr>
            <a:spLocks noGrp="1"/>
          </p:cNvSpPr>
          <p:nvPr>
            <p:ph type="sldNum" sz="quarter" idx="5"/>
          </p:nvPr>
        </p:nvSpPr>
        <p:spPr/>
        <p:txBody>
          <a:bodyPr/>
          <a:lstStyle/>
          <a:p>
            <a:fld id="{14816FF2-B6E0-402B-BB62-D0091B7FA530}" type="slidenum">
              <a:rPr lang="en-US" smtClean="0"/>
              <a:t>6</a:t>
            </a:fld>
            <a:endParaRPr lang="en-US"/>
          </a:p>
        </p:txBody>
      </p:sp>
    </p:spTree>
    <p:extLst>
      <p:ext uri="{BB962C8B-B14F-4D97-AF65-F5344CB8AC3E}">
        <p14:creationId xmlns:p14="http://schemas.microsoft.com/office/powerpoint/2010/main" val="152864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to server through </a:t>
            </a:r>
            <a:r>
              <a:rPr lang="en-US" dirty="0" err="1"/>
              <a:t>webclient</a:t>
            </a:r>
            <a:endParaRPr lang="en-US" dirty="0"/>
          </a:p>
          <a:p>
            <a:r>
              <a:rPr lang="en-US" dirty="0"/>
              <a:t>Import images in command line</a:t>
            </a:r>
          </a:p>
          <a:p>
            <a:r>
              <a:rPr lang="en-US" dirty="0"/>
              <a:t>Connect to </a:t>
            </a:r>
            <a:r>
              <a:rPr lang="en-US" dirty="0" err="1"/>
              <a:t>Qupath</a:t>
            </a:r>
            <a:endParaRPr lang="en-US" dirty="0"/>
          </a:p>
          <a:p>
            <a:r>
              <a:rPr lang="en-US" dirty="0"/>
              <a:t>Export images in </a:t>
            </a:r>
            <a:r>
              <a:rPr lang="en-US" dirty="0" err="1"/>
              <a:t>qupath</a:t>
            </a:r>
            <a:r>
              <a:rPr lang="en-US" dirty="0"/>
              <a:t> using scripts</a:t>
            </a:r>
          </a:p>
          <a:p>
            <a:r>
              <a:rPr lang="en-US" dirty="0"/>
              <a:t>Maybe a speed up video</a:t>
            </a:r>
          </a:p>
        </p:txBody>
      </p:sp>
      <p:sp>
        <p:nvSpPr>
          <p:cNvPr id="4" name="Slide Number Placeholder 3"/>
          <p:cNvSpPr>
            <a:spLocks noGrp="1"/>
          </p:cNvSpPr>
          <p:nvPr>
            <p:ph type="sldNum" sz="quarter" idx="5"/>
          </p:nvPr>
        </p:nvSpPr>
        <p:spPr/>
        <p:txBody>
          <a:bodyPr/>
          <a:lstStyle/>
          <a:p>
            <a:fld id="{14816FF2-B6E0-402B-BB62-D0091B7FA530}" type="slidenum">
              <a:rPr lang="en-US" smtClean="0"/>
              <a:t>7</a:t>
            </a:fld>
            <a:endParaRPr lang="en-US"/>
          </a:p>
        </p:txBody>
      </p:sp>
    </p:spTree>
    <p:extLst>
      <p:ext uri="{BB962C8B-B14F-4D97-AF65-F5344CB8AC3E}">
        <p14:creationId xmlns:p14="http://schemas.microsoft.com/office/powerpoint/2010/main" val="3098659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demonstrates how to connect </a:t>
            </a:r>
            <a:r>
              <a:rPr lang="en-US" dirty="0" err="1"/>
              <a:t>QuPath</a:t>
            </a:r>
            <a:r>
              <a:rPr lang="en-US" dirty="0"/>
              <a:t> to </a:t>
            </a:r>
            <a:r>
              <a:rPr lang="en-US" dirty="0" err="1"/>
              <a:t>omero</a:t>
            </a:r>
            <a:r>
              <a:rPr lang="en-US" dirty="0"/>
              <a:t> and access the data</a:t>
            </a:r>
          </a:p>
        </p:txBody>
      </p:sp>
      <p:sp>
        <p:nvSpPr>
          <p:cNvPr id="4" name="Slide Number Placeholder 3"/>
          <p:cNvSpPr>
            <a:spLocks noGrp="1"/>
          </p:cNvSpPr>
          <p:nvPr>
            <p:ph type="sldNum" sz="quarter" idx="5"/>
          </p:nvPr>
        </p:nvSpPr>
        <p:spPr/>
        <p:txBody>
          <a:bodyPr/>
          <a:lstStyle/>
          <a:p>
            <a:fld id="{14816FF2-B6E0-402B-BB62-D0091B7FA530}" type="slidenum">
              <a:rPr lang="en-US" smtClean="0"/>
              <a:t>8</a:t>
            </a:fld>
            <a:endParaRPr lang="en-US"/>
          </a:p>
        </p:txBody>
      </p:sp>
    </p:spTree>
    <p:extLst>
      <p:ext uri="{BB962C8B-B14F-4D97-AF65-F5344CB8AC3E}">
        <p14:creationId xmlns:p14="http://schemas.microsoft.com/office/powerpoint/2010/main" val="202524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QuPath</a:t>
            </a:r>
            <a:r>
              <a:rPr lang="en-US" dirty="0"/>
              <a:t> export features can export tiled images as OME-TIF and rendered SVG. It can also export the current viewer as snap shot. There is also features to export ROI information. However, it cannot export all these at once. If you want to export information for the whole project, you will have to run the export for each image separately. Thus, using a script to export images is the best option since you can run the script on the entire project.</a:t>
            </a:r>
          </a:p>
        </p:txBody>
      </p:sp>
      <p:sp>
        <p:nvSpPr>
          <p:cNvPr id="4" name="Slide Number Placeholder 3"/>
          <p:cNvSpPr>
            <a:spLocks noGrp="1"/>
          </p:cNvSpPr>
          <p:nvPr>
            <p:ph type="sldNum" sz="quarter" idx="5"/>
          </p:nvPr>
        </p:nvSpPr>
        <p:spPr/>
        <p:txBody>
          <a:bodyPr/>
          <a:lstStyle/>
          <a:p>
            <a:fld id="{14816FF2-B6E0-402B-BB62-D0091B7FA530}" type="slidenum">
              <a:rPr lang="en-US" smtClean="0"/>
              <a:t>9</a:t>
            </a:fld>
            <a:endParaRPr lang="en-US"/>
          </a:p>
        </p:txBody>
      </p:sp>
    </p:spTree>
    <p:extLst>
      <p:ext uri="{BB962C8B-B14F-4D97-AF65-F5344CB8AC3E}">
        <p14:creationId xmlns:p14="http://schemas.microsoft.com/office/powerpoint/2010/main" val="22964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a:t>
            </a:r>
          </a:p>
          <a:p>
            <a:r>
              <a:rPr lang="en-US" dirty="0"/>
              <a:t>AWS</a:t>
            </a:r>
          </a:p>
          <a:p>
            <a:r>
              <a:rPr lang="en-US" dirty="0"/>
              <a:t>Larger scale server that is accessible to pathologists outside of </a:t>
            </a:r>
            <a:r>
              <a:rPr lang="en-US"/>
              <a:t>UPMC network</a:t>
            </a:r>
          </a:p>
        </p:txBody>
      </p:sp>
      <p:sp>
        <p:nvSpPr>
          <p:cNvPr id="4" name="Slide Number Placeholder 3"/>
          <p:cNvSpPr>
            <a:spLocks noGrp="1"/>
          </p:cNvSpPr>
          <p:nvPr>
            <p:ph type="sldNum" sz="quarter" idx="5"/>
          </p:nvPr>
        </p:nvSpPr>
        <p:spPr/>
        <p:txBody>
          <a:bodyPr/>
          <a:lstStyle/>
          <a:p>
            <a:fld id="{14816FF2-B6E0-402B-BB62-D0091B7FA530}" type="slidenum">
              <a:rPr lang="en-US" smtClean="0"/>
              <a:t>12</a:t>
            </a:fld>
            <a:endParaRPr lang="en-US"/>
          </a:p>
        </p:txBody>
      </p:sp>
    </p:spTree>
    <p:extLst>
      <p:ext uri="{BB962C8B-B14F-4D97-AF65-F5344CB8AC3E}">
        <p14:creationId xmlns:p14="http://schemas.microsoft.com/office/powerpoint/2010/main" val="131839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90865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60266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3813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3977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3495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6774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746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6762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0494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017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2549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9000">
              <a:schemeClr val="accent1">
                <a:lumMod val="45000"/>
                <a:lumOff val="55000"/>
              </a:schemeClr>
            </a:gs>
            <a:gs pos="91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82058421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ws-samples/digital-pathology-on-aws?tab=readme-ov-file#omero-insight-on-appstrea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me/docker-example-omero" TargetMode="External"/><Relationship Id="rId2" Type="http://schemas.openxmlformats.org/officeDocument/2006/relationships/hyperlink" Target="http://openmicroscopy.org/omero" TargetMode="External"/><Relationship Id="rId1" Type="http://schemas.openxmlformats.org/officeDocument/2006/relationships/slideLayout" Target="../slideLayouts/slideLayout2.xml"/><Relationship Id="rId4" Type="http://schemas.openxmlformats.org/officeDocument/2006/relationships/hyperlink" Target="https://github.com/aws-samples/digital-pathology-on-aw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pink and purple blot&#10;&#10;Description automatically generated">
            <a:extLst>
              <a:ext uri="{FF2B5EF4-FFF2-40B4-BE49-F238E27FC236}">
                <a16:creationId xmlns:a16="http://schemas.microsoft.com/office/drawing/2014/main" id="{B090F15B-E6B4-A31C-3B36-83CB5CED85DB}"/>
              </a:ext>
            </a:extLst>
          </p:cNvPr>
          <p:cNvPicPr>
            <a:picLocks noChangeAspect="1"/>
          </p:cNvPicPr>
          <p:nvPr/>
        </p:nvPicPr>
        <p:blipFill>
          <a:blip r:embed="rId2">
            <a:extLst>
              <a:ext uri="{28A0092B-C50C-407E-A947-70E740481C1C}">
                <a14:useLocalDpi xmlns:a14="http://schemas.microsoft.com/office/drawing/2010/main" val="0"/>
              </a:ext>
            </a:extLst>
          </a:blip>
          <a:srcRect l="16235" r="11765" b="-1"/>
          <a:stretch/>
        </p:blipFill>
        <p:spPr>
          <a:xfrm flipH="1">
            <a:off x="20" y="10"/>
            <a:ext cx="12191979" cy="6857989"/>
          </a:xfrm>
          <a:prstGeom prst="rect">
            <a:avLst/>
          </a:prstGeom>
        </p:spPr>
      </p:pic>
      <p:sp>
        <p:nvSpPr>
          <p:cNvPr id="21" name="Freeform: Shape 2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EE7254-E7A2-FC20-2C1D-F03A63954FF3}"/>
              </a:ext>
            </a:extLst>
          </p:cNvPr>
          <p:cNvSpPr>
            <a:spLocks noGrp="1"/>
          </p:cNvSpPr>
          <p:nvPr>
            <p:ph type="ctrTitle"/>
          </p:nvPr>
        </p:nvSpPr>
        <p:spPr>
          <a:xfrm>
            <a:off x="950791" y="739101"/>
            <a:ext cx="4213437" cy="1772279"/>
          </a:xfrm>
        </p:spPr>
        <p:txBody>
          <a:bodyPr>
            <a:normAutofit/>
          </a:bodyPr>
          <a:lstStyle/>
          <a:p>
            <a:r>
              <a:rPr lang="en-US" sz="3300"/>
              <a:t>Internship:</a:t>
            </a:r>
            <a:br>
              <a:rPr lang="en-US" sz="3300"/>
            </a:br>
            <a:r>
              <a:rPr lang="en-US" sz="3300"/>
              <a:t>Digital Pathology Annotation Server</a:t>
            </a:r>
          </a:p>
        </p:txBody>
      </p:sp>
      <p:sp>
        <p:nvSpPr>
          <p:cNvPr id="3" name="Subtitle 2">
            <a:extLst>
              <a:ext uri="{FF2B5EF4-FFF2-40B4-BE49-F238E27FC236}">
                <a16:creationId xmlns:a16="http://schemas.microsoft.com/office/drawing/2014/main" id="{9825D468-F5B7-B381-75B1-814306ECFF13}"/>
              </a:ext>
            </a:extLst>
          </p:cNvPr>
          <p:cNvSpPr>
            <a:spLocks noGrp="1"/>
          </p:cNvSpPr>
          <p:nvPr>
            <p:ph type="subTitle" idx="1"/>
          </p:nvPr>
        </p:nvSpPr>
        <p:spPr>
          <a:xfrm>
            <a:off x="950792" y="2514600"/>
            <a:ext cx="3209017" cy="970952"/>
          </a:xfrm>
        </p:spPr>
        <p:txBody>
          <a:bodyPr>
            <a:normAutofit/>
          </a:bodyPr>
          <a:lstStyle/>
          <a:p>
            <a:r>
              <a:rPr lang="en-US"/>
              <a:t>Yujung Lin</a:t>
            </a:r>
          </a:p>
        </p:txBody>
      </p:sp>
      <p:sp>
        <p:nvSpPr>
          <p:cNvPr id="22" name="Freeform: Shape 21">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3771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7A26-D328-7F7A-3C16-B29900FAC3A4}"/>
              </a:ext>
            </a:extLst>
          </p:cNvPr>
          <p:cNvSpPr>
            <a:spLocks noGrp="1"/>
          </p:cNvSpPr>
          <p:nvPr>
            <p:ph type="title"/>
          </p:nvPr>
        </p:nvSpPr>
        <p:spPr/>
        <p:txBody>
          <a:bodyPr/>
          <a:lstStyle/>
          <a:p>
            <a:r>
              <a:rPr lang="en-US" dirty="0"/>
              <a:t>Installation SOP on </a:t>
            </a:r>
            <a:r>
              <a:rPr lang="en-US" dirty="0" err="1"/>
              <a:t>Github</a:t>
            </a:r>
            <a:r>
              <a:rPr lang="en-US" dirty="0"/>
              <a:t> repo</a:t>
            </a:r>
          </a:p>
        </p:txBody>
      </p:sp>
      <p:pic>
        <p:nvPicPr>
          <p:cNvPr id="5" name="Content Placeholder 4" descr="A screenshot of a computer&#10;&#10;Description automatically generated">
            <a:extLst>
              <a:ext uri="{FF2B5EF4-FFF2-40B4-BE49-F238E27FC236}">
                <a16:creationId xmlns:a16="http://schemas.microsoft.com/office/drawing/2014/main" id="{290A6785-4971-E706-AF79-06115E61D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718" y="2141906"/>
            <a:ext cx="7113888" cy="3779253"/>
          </a:xfrm>
        </p:spPr>
      </p:pic>
    </p:spTree>
    <p:extLst>
      <p:ext uri="{BB962C8B-B14F-4D97-AF65-F5344CB8AC3E}">
        <p14:creationId xmlns:p14="http://schemas.microsoft.com/office/powerpoint/2010/main" val="20848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FFE8-5298-25C5-E7E4-EA1BE1E2295E}"/>
              </a:ext>
            </a:extLst>
          </p:cNvPr>
          <p:cNvSpPr>
            <a:spLocks noGrp="1"/>
          </p:cNvSpPr>
          <p:nvPr>
            <p:ph type="title"/>
          </p:nvPr>
        </p:nvSpPr>
        <p:spPr/>
        <p:txBody>
          <a:bodyPr/>
          <a:lstStyle/>
          <a:p>
            <a:r>
              <a:rPr lang="en-US" dirty="0"/>
              <a:t>Docker on AWS </a:t>
            </a:r>
            <a:r>
              <a:rPr lang="en-US"/>
              <a:t>EC2 instance</a:t>
            </a:r>
          </a:p>
        </p:txBody>
      </p:sp>
      <p:sp>
        <p:nvSpPr>
          <p:cNvPr id="3" name="Content Placeholder 2">
            <a:extLst>
              <a:ext uri="{FF2B5EF4-FFF2-40B4-BE49-F238E27FC236}">
                <a16:creationId xmlns:a16="http://schemas.microsoft.com/office/drawing/2014/main" id="{F2582A70-E426-70B3-FB88-03DBC22F3E85}"/>
              </a:ext>
            </a:extLst>
          </p:cNvPr>
          <p:cNvSpPr>
            <a:spLocks noGrp="1"/>
          </p:cNvSpPr>
          <p:nvPr>
            <p:ph idx="1"/>
          </p:nvPr>
        </p:nvSpPr>
        <p:spPr/>
        <p:txBody>
          <a:bodyPr>
            <a:normAutofit/>
          </a:bodyPr>
          <a:lstStyle/>
          <a:p>
            <a:r>
              <a:rPr lang="en-US" sz="2000" dirty="0"/>
              <a:t>Instruction on deploying OMERO on AWS:</a:t>
            </a:r>
          </a:p>
          <a:p>
            <a:pPr lvl="1"/>
            <a:r>
              <a:rPr lang="en-US" sz="1800" dirty="0">
                <a:hlinkClick r:id="rId2"/>
              </a:rPr>
              <a:t>https://github.com/aws-samples/digital-pathology-on-aws?tab=readme-ov-file#omero-insight-on-appstream</a:t>
            </a:r>
            <a:endParaRPr lang="en-US" sz="1800" dirty="0"/>
          </a:p>
          <a:p>
            <a:r>
              <a:rPr lang="en-US" sz="2000" dirty="0"/>
              <a:t>Install using Docker or Docker Compose</a:t>
            </a:r>
          </a:p>
          <a:p>
            <a:pPr lvl="1"/>
            <a:r>
              <a:rPr lang="en-US" sz="1800" dirty="0"/>
              <a:t>I was about to use docker compose to install the server</a:t>
            </a:r>
          </a:p>
          <a:p>
            <a:pPr lvl="1"/>
            <a:r>
              <a:rPr lang="en-US" sz="1800" dirty="0"/>
              <a:t>Port forwarding: create port tunnel between local machine and AWS</a:t>
            </a:r>
          </a:p>
          <a:p>
            <a:pPr lvl="1"/>
            <a:r>
              <a:rPr lang="en-US" sz="1800" dirty="0"/>
              <a:t>Another way to connect: </a:t>
            </a:r>
            <a:r>
              <a:rPr lang="en-US" sz="1800" dirty="0" err="1"/>
              <a:t>OMERO.insight</a:t>
            </a:r>
            <a:r>
              <a:rPr lang="en-US" sz="1800" dirty="0"/>
              <a:t> via Amazon </a:t>
            </a:r>
            <a:r>
              <a:rPr lang="en-US" sz="1800" dirty="0" err="1"/>
              <a:t>AppStream</a:t>
            </a:r>
            <a:r>
              <a:rPr lang="en-US" sz="1800" dirty="0"/>
              <a:t> 2.0</a:t>
            </a:r>
          </a:p>
          <a:p>
            <a:pPr lvl="2"/>
            <a:r>
              <a:rPr lang="en-US" sz="1600" dirty="0"/>
              <a:t>Requires S3 permission</a:t>
            </a:r>
          </a:p>
        </p:txBody>
      </p:sp>
    </p:spTree>
    <p:extLst>
      <p:ext uri="{BB962C8B-B14F-4D97-AF65-F5344CB8AC3E}">
        <p14:creationId xmlns:p14="http://schemas.microsoft.com/office/powerpoint/2010/main" val="207505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64B-270D-851E-8795-C7469B989ECF}"/>
              </a:ext>
            </a:extLst>
          </p:cNvPr>
          <p:cNvSpPr>
            <a:spLocks noGrp="1"/>
          </p:cNvSpPr>
          <p:nvPr>
            <p:ph type="title"/>
          </p:nvPr>
        </p:nvSpPr>
        <p:spPr/>
        <p:txBody>
          <a:bodyPr/>
          <a:lstStyle/>
          <a:p>
            <a:r>
              <a:rPr lang="en-US" dirty="0"/>
              <a:t>Conclusions and Future Directions</a:t>
            </a:r>
          </a:p>
        </p:txBody>
      </p:sp>
      <p:sp>
        <p:nvSpPr>
          <p:cNvPr id="3" name="Content Placeholder 2">
            <a:extLst>
              <a:ext uri="{FF2B5EF4-FFF2-40B4-BE49-F238E27FC236}">
                <a16:creationId xmlns:a16="http://schemas.microsoft.com/office/drawing/2014/main" id="{19A06D21-4F4C-ED4C-AE8F-905107371A91}"/>
              </a:ext>
            </a:extLst>
          </p:cNvPr>
          <p:cNvSpPr>
            <a:spLocks noGrp="1"/>
          </p:cNvSpPr>
          <p:nvPr>
            <p:ph idx="1"/>
          </p:nvPr>
        </p:nvSpPr>
        <p:spPr/>
        <p:txBody>
          <a:bodyPr>
            <a:normAutofit lnSpcReduction="10000"/>
          </a:bodyPr>
          <a:lstStyle/>
          <a:p>
            <a:r>
              <a:rPr lang="en-US" sz="2000" dirty="0"/>
              <a:t>OMERO is a server that allows expert pathologists to access large amounts of tissue slides</a:t>
            </a:r>
          </a:p>
          <a:p>
            <a:r>
              <a:rPr lang="en-US" sz="2000" dirty="0"/>
              <a:t>Annotated slides can generate a consensus annotations</a:t>
            </a:r>
          </a:p>
          <a:p>
            <a:r>
              <a:rPr lang="en-US" sz="2000" dirty="0"/>
              <a:t>They can also be used as training data to develop an accurate tumor classifier</a:t>
            </a:r>
          </a:p>
          <a:p>
            <a:r>
              <a:rPr lang="en-US" sz="2000" dirty="0"/>
              <a:t>Deploy on cloud computing service such as AWS</a:t>
            </a:r>
          </a:p>
          <a:p>
            <a:pPr lvl="1"/>
            <a:r>
              <a:rPr lang="en-US" sz="1800" dirty="0"/>
              <a:t>Host a larger server</a:t>
            </a:r>
          </a:p>
          <a:p>
            <a:pPr lvl="1"/>
            <a:r>
              <a:rPr lang="en-US" sz="1800" dirty="0"/>
              <a:t>Scalable and secure storage</a:t>
            </a:r>
          </a:p>
          <a:p>
            <a:pPr lvl="1"/>
            <a:r>
              <a:rPr lang="en-US" sz="1800" dirty="0"/>
              <a:t>Accessible to pathologists outside of UPMC network</a:t>
            </a:r>
          </a:p>
        </p:txBody>
      </p:sp>
    </p:spTree>
    <p:extLst>
      <p:ext uri="{BB962C8B-B14F-4D97-AF65-F5344CB8AC3E}">
        <p14:creationId xmlns:p14="http://schemas.microsoft.com/office/powerpoint/2010/main" val="292900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7B12-FA01-6C89-456D-BAE9172EFC34}"/>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75797D0B-6032-9EF6-06A4-587CC6CD4900}"/>
              </a:ext>
            </a:extLst>
          </p:cNvPr>
          <p:cNvSpPr>
            <a:spLocks noGrp="1"/>
          </p:cNvSpPr>
          <p:nvPr>
            <p:ph idx="1"/>
          </p:nvPr>
        </p:nvSpPr>
        <p:spPr/>
        <p:txBody>
          <a:bodyPr/>
          <a:lstStyle/>
          <a:p>
            <a:r>
              <a:rPr lang="en-US" dirty="0"/>
              <a:t>OMERO developers, Open Microscopy Environment (OME). OMERO: Flexible, model-driven data management software for microscopy images. URL: </a:t>
            </a:r>
            <a:r>
              <a:rPr lang="en-US" dirty="0">
                <a:hlinkClick r:id="rId2"/>
              </a:rPr>
              <a:t>http://openmicroscopy.org/omero</a:t>
            </a:r>
            <a:endParaRPr lang="en-US" dirty="0"/>
          </a:p>
          <a:p>
            <a:r>
              <a:rPr lang="en-US" dirty="0"/>
              <a:t>OMERO developers, Open Microscopy Environment (OME). OMERO Docker example: Flexible deployment for microscopy image management. URL: </a:t>
            </a:r>
            <a:r>
              <a:rPr lang="en-US" dirty="0">
                <a:hlinkClick r:id="rId3"/>
              </a:rPr>
              <a:t>https://github.com/ome/docker-example-omero</a:t>
            </a:r>
            <a:endParaRPr lang="en-US" dirty="0"/>
          </a:p>
          <a:p>
            <a:r>
              <a:rPr lang="en-US" dirty="0"/>
              <a:t>AWS Developers, Amazon Web Services (AWS). Digital Pathology on AWS: Cloud-based solutions for pathology image analysis. </a:t>
            </a:r>
            <a:r>
              <a:rPr lang="en-US"/>
              <a:t>URL: </a:t>
            </a:r>
            <a:r>
              <a:rPr lang="en-US">
                <a:hlinkClick r:id="rId4"/>
              </a:rPr>
              <a:t>https://github.com/aws-samples/digital-pathology-on-aws</a:t>
            </a:r>
            <a:endParaRPr lang="en-US"/>
          </a:p>
        </p:txBody>
      </p:sp>
    </p:spTree>
    <p:extLst>
      <p:ext uri="{BB962C8B-B14F-4D97-AF65-F5344CB8AC3E}">
        <p14:creationId xmlns:p14="http://schemas.microsoft.com/office/powerpoint/2010/main" val="3411886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166D-AC0A-0A7A-830D-CCC23A70B6E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5FAC58-19AE-8F81-20A2-1568C6675A00}"/>
              </a:ext>
            </a:extLst>
          </p:cNvPr>
          <p:cNvSpPr>
            <a:spLocks noGrp="1"/>
          </p:cNvSpPr>
          <p:nvPr>
            <p:ph idx="1"/>
          </p:nvPr>
        </p:nvSpPr>
        <p:spPr>
          <a:xfrm>
            <a:off x="1069848" y="2139696"/>
            <a:ext cx="5239512" cy="3677683"/>
          </a:xfrm>
        </p:spPr>
        <p:txBody>
          <a:bodyPr>
            <a:normAutofit lnSpcReduction="10000"/>
          </a:bodyPr>
          <a:lstStyle/>
          <a:p>
            <a:r>
              <a:rPr lang="en-US" sz="2000" dirty="0"/>
              <a:t>Tumor samples are collected routinely at hospital</a:t>
            </a:r>
          </a:p>
          <a:p>
            <a:r>
              <a:rPr lang="en-US" sz="2000" dirty="0"/>
              <a:t>They are great resources for developing AI-based disease detection tool</a:t>
            </a:r>
          </a:p>
          <a:p>
            <a:r>
              <a:rPr lang="en-US" sz="2000" dirty="0"/>
              <a:t>Accurate classification of tumor vs. non-tumor region is a challenge</a:t>
            </a:r>
          </a:p>
          <a:p>
            <a:r>
              <a:rPr lang="en-US" sz="2000" dirty="0"/>
              <a:t>A digital platform that allows expert pathologists to annotate slides online</a:t>
            </a:r>
          </a:p>
          <a:p>
            <a:r>
              <a:rPr lang="en-US" sz="2000" dirty="0"/>
              <a:t>OMERO</a:t>
            </a:r>
          </a:p>
        </p:txBody>
      </p:sp>
      <p:pic>
        <p:nvPicPr>
          <p:cNvPr id="5" name="Picture 4" descr="A purple and red map of liver cancer&#10;&#10;Description automatically generated with medium confidence">
            <a:extLst>
              <a:ext uri="{FF2B5EF4-FFF2-40B4-BE49-F238E27FC236}">
                <a16:creationId xmlns:a16="http://schemas.microsoft.com/office/drawing/2014/main" id="{27CF6CF2-71E8-B40B-849D-EEA710E7A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60" y="2035916"/>
            <a:ext cx="5657761" cy="3781463"/>
          </a:xfrm>
          <a:prstGeom prst="rect">
            <a:avLst/>
          </a:prstGeom>
        </p:spPr>
      </p:pic>
    </p:spTree>
    <p:extLst>
      <p:ext uri="{BB962C8B-B14F-4D97-AF65-F5344CB8AC3E}">
        <p14:creationId xmlns:p14="http://schemas.microsoft.com/office/powerpoint/2010/main" val="254354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network diagram with many words&#10;&#10;Description automatically generated with medium confidence">
            <a:extLst>
              <a:ext uri="{FF2B5EF4-FFF2-40B4-BE49-F238E27FC236}">
                <a16:creationId xmlns:a16="http://schemas.microsoft.com/office/drawing/2014/main" id="{944B1899-815D-C48F-0821-C27B8D27ABD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tretch>
            <a:fillRect/>
          </a:stretch>
        </p:blipFill>
        <p:spPr>
          <a:xfrm>
            <a:off x="2046930" y="936841"/>
            <a:ext cx="7820084" cy="5485098"/>
          </a:xfrm>
        </p:spPr>
      </p:pic>
      <p:sp>
        <p:nvSpPr>
          <p:cNvPr id="2" name="Title 1">
            <a:extLst>
              <a:ext uri="{FF2B5EF4-FFF2-40B4-BE49-F238E27FC236}">
                <a16:creationId xmlns:a16="http://schemas.microsoft.com/office/drawing/2014/main" id="{3F0AC04A-2757-C5DF-2E05-D36D22CA1131}"/>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00210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87130B-8857-727B-18D5-BAD81BCD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E7F6E-2CDF-8529-9111-E71C1CB17459}"/>
              </a:ext>
            </a:extLst>
          </p:cNvPr>
          <p:cNvSpPr>
            <a:spLocks noGrp="1"/>
          </p:cNvSpPr>
          <p:nvPr>
            <p:ph type="title"/>
          </p:nvPr>
        </p:nvSpPr>
        <p:spPr>
          <a:xfrm>
            <a:off x="1066799" y="1142999"/>
            <a:ext cx="5029201" cy="1257299"/>
          </a:xfrm>
        </p:spPr>
        <p:txBody>
          <a:bodyPr anchor="ctr">
            <a:normAutofit/>
          </a:bodyPr>
          <a:lstStyle/>
          <a:p>
            <a:r>
              <a:rPr lang="en-US" dirty="0"/>
              <a:t>OMERO</a:t>
            </a:r>
          </a:p>
        </p:txBody>
      </p:sp>
      <p:sp>
        <p:nvSpPr>
          <p:cNvPr id="3" name="Content Placeholder 2">
            <a:extLst>
              <a:ext uri="{FF2B5EF4-FFF2-40B4-BE49-F238E27FC236}">
                <a16:creationId xmlns:a16="http://schemas.microsoft.com/office/drawing/2014/main" id="{2F0E2E4E-CF78-CE06-6986-29F2527BF33F}"/>
              </a:ext>
            </a:extLst>
          </p:cNvPr>
          <p:cNvSpPr>
            <a:spLocks noGrp="1"/>
          </p:cNvSpPr>
          <p:nvPr>
            <p:ph idx="1"/>
          </p:nvPr>
        </p:nvSpPr>
        <p:spPr>
          <a:xfrm>
            <a:off x="752058" y="2736849"/>
            <a:ext cx="5029202" cy="2978152"/>
          </a:xfrm>
        </p:spPr>
        <p:txBody>
          <a:bodyPr>
            <a:noAutofit/>
          </a:bodyPr>
          <a:lstStyle/>
          <a:p>
            <a:pPr>
              <a:lnSpc>
                <a:spcPct val="110000"/>
              </a:lnSpc>
            </a:pPr>
            <a:r>
              <a:rPr lang="en-US" dirty="0"/>
              <a:t>Many powerful features</a:t>
            </a:r>
          </a:p>
          <a:p>
            <a:pPr>
              <a:lnSpc>
                <a:spcPct val="110000"/>
              </a:lnSpc>
            </a:pPr>
            <a:r>
              <a:rPr lang="en-US" dirty="0"/>
              <a:t>Storage</a:t>
            </a:r>
          </a:p>
          <a:p>
            <a:pPr>
              <a:lnSpc>
                <a:spcPct val="110000"/>
              </a:lnSpc>
            </a:pPr>
            <a:r>
              <a:rPr lang="en-US" dirty="0"/>
              <a:t>Creating figures</a:t>
            </a:r>
          </a:p>
          <a:p>
            <a:pPr lvl="1">
              <a:lnSpc>
                <a:spcPct val="110000"/>
              </a:lnSpc>
            </a:pPr>
            <a:r>
              <a:rPr lang="en-US" sz="1800" dirty="0" err="1"/>
              <a:t>OMERO.figures</a:t>
            </a:r>
            <a:endParaRPr lang="en-US" sz="1800" dirty="0"/>
          </a:p>
          <a:p>
            <a:pPr>
              <a:lnSpc>
                <a:spcPct val="110000"/>
              </a:lnSpc>
            </a:pPr>
            <a:r>
              <a:rPr lang="en-US" dirty="0"/>
              <a:t>Annotation</a:t>
            </a:r>
          </a:p>
          <a:p>
            <a:pPr lvl="1">
              <a:lnSpc>
                <a:spcPct val="110000"/>
              </a:lnSpc>
            </a:pPr>
            <a:r>
              <a:rPr lang="en-US" sz="1800" dirty="0" err="1"/>
              <a:t>OMERO.iviewer</a:t>
            </a:r>
            <a:endParaRPr lang="en-US" sz="1800" dirty="0"/>
          </a:p>
          <a:p>
            <a:pPr>
              <a:lnSpc>
                <a:spcPct val="110000"/>
              </a:lnSpc>
            </a:pPr>
            <a:r>
              <a:rPr lang="en-US" dirty="0"/>
              <a:t>Extensions</a:t>
            </a:r>
          </a:p>
          <a:p>
            <a:pPr lvl="1">
              <a:lnSpc>
                <a:spcPct val="110000"/>
              </a:lnSpc>
            </a:pPr>
            <a:r>
              <a:rPr lang="en-US" sz="1800" dirty="0" err="1"/>
              <a:t>QuPath</a:t>
            </a:r>
            <a:r>
              <a:rPr lang="en-US" sz="1800" dirty="0"/>
              <a:t>, ImageJ, OpenCV…</a:t>
            </a:r>
          </a:p>
        </p:txBody>
      </p:sp>
      <p:pic>
        <p:nvPicPr>
          <p:cNvPr id="7" name="Picture 6" descr="A screenshot of a computer&#10;&#10;Description automatically generated">
            <a:extLst>
              <a:ext uri="{FF2B5EF4-FFF2-40B4-BE49-F238E27FC236}">
                <a16:creationId xmlns:a16="http://schemas.microsoft.com/office/drawing/2014/main" id="{D7346E2B-14C1-A142-FCB0-330CBBBEA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522" y="390689"/>
            <a:ext cx="5582480" cy="29726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499A82B-7E24-8846-7F86-29B7FD4CB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520" y="3494636"/>
            <a:ext cx="5582480" cy="2972671"/>
          </a:xfrm>
          <a:prstGeom prst="rect">
            <a:avLst/>
          </a:prstGeom>
        </p:spPr>
      </p:pic>
    </p:spTree>
    <p:extLst>
      <p:ext uri="{BB962C8B-B14F-4D97-AF65-F5344CB8AC3E}">
        <p14:creationId xmlns:p14="http://schemas.microsoft.com/office/powerpoint/2010/main" val="238967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DAC3-B6D8-33D6-704B-C51296A43DD1}"/>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615EEF43-0EE4-A07B-0DF2-2156ADCC815D}"/>
              </a:ext>
            </a:extLst>
          </p:cNvPr>
          <p:cNvSpPr>
            <a:spLocks noGrp="1"/>
          </p:cNvSpPr>
          <p:nvPr>
            <p:ph idx="1"/>
          </p:nvPr>
        </p:nvSpPr>
        <p:spPr/>
        <p:txBody>
          <a:bodyPr>
            <a:normAutofit/>
          </a:bodyPr>
          <a:lstStyle/>
          <a:p>
            <a:r>
              <a:rPr lang="en-US" sz="2400" dirty="0"/>
              <a:t>Two deploy options:</a:t>
            </a:r>
          </a:p>
          <a:p>
            <a:pPr lvl="1"/>
            <a:r>
              <a:rPr lang="en-US" sz="2000" dirty="0"/>
              <a:t>Manually install using command line</a:t>
            </a:r>
          </a:p>
          <a:p>
            <a:pPr lvl="2"/>
            <a:r>
              <a:rPr lang="en-US" sz="1800" dirty="0"/>
              <a:t>Needs to install OMERO Server, Web, and CLI separately</a:t>
            </a:r>
          </a:p>
          <a:p>
            <a:pPr lvl="1"/>
            <a:r>
              <a:rPr lang="en-US" sz="2000" dirty="0"/>
              <a:t>Install using Docker Compose</a:t>
            </a:r>
          </a:p>
          <a:p>
            <a:pPr lvl="2"/>
            <a:r>
              <a:rPr lang="en-US" sz="1800" dirty="0"/>
              <a:t>Easier</a:t>
            </a:r>
          </a:p>
          <a:p>
            <a:pPr lvl="2"/>
            <a:r>
              <a:rPr lang="en-US" sz="1800" dirty="0"/>
              <a:t>Do not have to configure the local system</a:t>
            </a:r>
          </a:p>
        </p:txBody>
      </p:sp>
    </p:spTree>
    <p:extLst>
      <p:ext uri="{BB962C8B-B14F-4D97-AF65-F5344CB8AC3E}">
        <p14:creationId xmlns:p14="http://schemas.microsoft.com/office/powerpoint/2010/main" val="106739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73D52-B3A1-71E9-740A-92DCBE2633D0}"/>
              </a:ext>
            </a:extLst>
          </p:cNvPr>
          <p:cNvSpPr>
            <a:spLocks noGrp="1"/>
          </p:cNvSpPr>
          <p:nvPr>
            <p:ph type="title"/>
          </p:nvPr>
        </p:nvSpPr>
        <p:spPr>
          <a:xfrm>
            <a:off x="1066800" y="1142999"/>
            <a:ext cx="4173416" cy="1257299"/>
          </a:xfrm>
        </p:spPr>
        <p:txBody>
          <a:bodyPr anchor="ctr">
            <a:normAutofit/>
          </a:bodyPr>
          <a:lstStyle/>
          <a:p>
            <a:r>
              <a:rPr lang="en-US" dirty="0"/>
              <a:t>Docker Compose</a:t>
            </a:r>
          </a:p>
        </p:txBody>
      </p:sp>
      <p:sp>
        <p:nvSpPr>
          <p:cNvPr id="3" name="Content Placeholder 2">
            <a:extLst>
              <a:ext uri="{FF2B5EF4-FFF2-40B4-BE49-F238E27FC236}">
                <a16:creationId xmlns:a16="http://schemas.microsoft.com/office/drawing/2014/main" id="{48CDACA7-12FC-95D4-00A9-9C3C37D27F57}"/>
              </a:ext>
            </a:extLst>
          </p:cNvPr>
          <p:cNvSpPr>
            <a:spLocks noGrp="1"/>
          </p:cNvSpPr>
          <p:nvPr>
            <p:ph idx="1"/>
          </p:nvPr>
        </p:nvSpPr>
        <p:spPr>
          <a:xfrm>
            <a:off x="1066797" y="2736850"/>
            <a:ext cx="4173415" cy="2978152"/>
          </a:xfrm>
        </p:spPr>
        <p:txBody>
          <a:bodyPr>
            <a:normAutofit lnSpcReduction="10000"/>
          </a:bodyPr>
          <a:lstStyle/>
          <a:p>
            <a:r>
              <a:rPr lang="en-US" sz="2000"/>
              <a:t>Install Docker Desktop</a:t>
            </a:r>
          </a:p>
          <a:p>
            <a:r>
              <a:rPr lang="en-US" sz="2000"/>
              <a:t>Create Docker Compose file</a:t>
            </a:r>
          </a:p>
          <a:p>
            <a:pPr lvl="1"/>
            <a:r>
              <a:rPr lang="en-US" sz="1800"/>
              <a:t>There should only be one docker-compose.yml in a folder</a:t>
            </a:r>
          </a:p>
          <a:p>
            <a:pPr lvl="1"/>
            <a:r>
              <a:rPr lang="en-US" sz="1800"/>
              <a:t>Declare volume, network, and services</a:t>
            </a:r>
          </a:p>
          <a:p>
            <a:pPr lvl="1"/>
            <a:r>
              <a:rPr lang="en-US" sz="1800"/>
              <a:t>Pull and start running the server!</a:t>
            </a: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9C3CBBF0-93C7-6703-60CB-DE8768A353E3}"/>
              </a:ext>
            </a:extLst>
          </p:cNvPr>
          <p:cNvPicPr>
            <a:picLocks noChangeAspect="1"/>
          </p:cNvPicPr>
          <p:nvPr/>
        </p:nvPicPr>
        <p:blipFill rotWithShape="1">
          <a:blip r:embed="rId3">
            <a:extLst>
              <a:ext uri="{28A0092B-C50C-407E-A947-70E740481C1C}">
                <a14:useLocalDpi xmlns:a14="http://schemas.microsoft.com/office/drawing/2010/main" val="0"/>
              </a:ext>
            </a:extLst>
          </a:blip>
          <a:srcRect r="39261"/>
          <a:stretch/>
        </p:blipFill>
        <p:spPr>
          <a:xfrm>
            <a:off x="5579259" y="1142999"/>
            <a:ext cx="5915796" cy="5186415"/>
          </a:xfrm>
          <a:prstGeom prst="rect">
            <a:avLst/>
          </a:prstGeom>
        </p:spPr>
      </p:pic>
    </p:spTree>
    <p:extLst>
      <p:ext uri="{BB962C8B-B14F-4D97-AF65-F5344CB8AC3E}">
        <p14:creationId xmlns:p14="http://schemas.microsoft.com/office/powerpoint/2010/main" val="5466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5C9F-0848-B653-0C59-BDA0FCE680AD}"/>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EDB10DC4-13AC-2E09-6031-F77B6F8764D6}"/>
              </a:ext>
            </a:extLst>
          </p:cNvPr>
          <p:cNvSpPr>
            <a:spLocks noGrp="1"/>
          </p:cNvSpPr>
          <p:nvPr>
            <p:ph idx="1"/>
          </p:nvPr>
        </p:nvSpPr>
        <p:spPr>
          <a:xfrm>
            <a:off x="1069848" y="2139696"/>
            <a:ext cx="4327100" cy="3677683"/>
          </a:xfrm>
        </p:spPr>
        <p:txBody>
          <a:bodyPr>
            <a:normAutofit fontScale="92500" lnSpcReduction="10000"/>
          </a:bodyPr>
          <a:lstStyle/>
          <a:p>
            <a:r>
              <a:rPr lang="en-US" sz="2000" dirty="0"/>
              <a:t>Connect to OMERO server via Web client, ImageJ, and </a:t>
            </a:r>
            <a:r>
              <a:rPr lang="en-US" sz="2000" dirty="0" err="1"/>
              <a:t>QuPath</a:t>
            </a:r>
            <a:endParaRPr lang="en-US" sz="2000" dirty="0"/>
          </a:p>
          <a:p>
            <a:r>
              <a:rPr lang="en-US" sz="2000" dirty="0"/>
              <a:t>Import images as single file or bulk via CLI</a:t>
            </a:r>
          </a:p>
          <a:p>
            <a:r>
              <a:rPr lang="en-US" sz="2000" dirty="0" err="1"/>
              <a:t>Iviewer</a:t>
            </a:r>
            <a:endParaRPr lang="en-US" sz="2000" dirty="0"/>
          </a:p>
          <a:p>
            <a:pPr lvl="1"/>
            <a:r>
              <a:rPr lang="en-US" sz="1800" dirty="0"/>
              <a:t>annotate image online</a:t>
            </a:r>
          </a:p>
          <a:p>
            <a:r>
              <a:rPr lang="en-US" sz="2000" dirty="0" err="1"/>
              <a:t>QuPath</a:t>
            </a:r>
            <a:endParaRPr lang="en-US" sz="2000" dirty="0"/>
          </a:p>
          <a:p>
            <a:pPr lvl="1"/>
            <a:r>
              <a:rPr lang="en-US" sz="1800" dirty="0"/>
              <a:t>annotate image and export rendered images and ROI information</a:t>
            </a:r>
          </a:p>
        </p:txBody>
      </p:sp>
      <p:pic>
        <p:nvPicPr>
          <p:cNvPr id="5" name="Picture 4" descr="A screenshot of a computer&#10;&#10;Description automatically generated">
            <a:extLst>
              <a:ext uri="{FF2B5EF4-FFF2-40B4-BE49-F238E27FC236}">
                <a16:creationId xmlns:a16="http://schemas.microsoft.com/office/drawing/2014/main" id="{828680D5-4545-B768-FCAA-6C27DC287F2E}"/>
              </a:ext>
            </a:extLst>
          </p:cNvPr>
          <p:cNvPicPr>
            <a:picLocks noChangeAspect="1"/>
          </p:cNvPicPr>
          <p:nvPr/>
        </p:nvPicPr>
        <p:blipFill rotWithShape="1">
          <a:blip r:embed="rId3">
            <a:extLst>
              <a:ext uri="{28A0092B-C50C-407E-A947-70E740481C1C}">
                <a14:useLocalDpi xmlns:a14="http://schemas.microsoft.com/office/drawing/2010/main" val="0"/>
              </a:ext>
            </a:extLst>
          </a:blip>
          <a:srcRect t="17695"/>
          <a:stretch/>
        </p:blipFill>
        <p:spPr>
          <a:xfrm>
            <a:off x="5744817" y="2401279"/>
            <a:ext cx="6132443" cy="3154515"/>
          </a:xfrm>
          <a:prstGeom prst="rect">
            <a:avLst/>
          </a:prstGeom>
        </p:spPr>
      </p:pic>
    </p:spTree>
    <p:extLst>
      <p:ext uri="{BB962C8B-B14F-4D97-AF65-F5344CB8AC3E}">
        <p14:creationId xmlns:p14="http://schemas.microsoft.com/office/powerpoint/2010/main" val="259628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BD91-AB56-C351-9200-607B5E01E540}"/>
              </a:ext>
            </a:extLst>
          </p:cNvPr>
          <p:cNvSpPr>
            <a:spLocks noGrp="1"/>
          </p:cNvSpPr>
          <p:nvPr>
            <p:ph type="title"/>
          </p:nvPr>
        </p:nvSpPr>
        <p:spPr>
          <a:xfrm>
            <a:off x="1007165" y="420006"/>
            <a:ext cx="8886884" cy="953669"/>
          </a:xfrm>
        </p:spPr>
        <p:txBody>
          <a:bodyPr/>
          <a:lstStyle/>
          <a:p>
            <a:r>
              <a:rPr lang="en-US" dirty="0"/>
              <a:t>Connect </a:t>
            </a:r>
            <a:r>
              <a:rPr lang="en-US" dirty="0" err="1"/>
              <a:t>QuPath</a:t>
            </a:r>
            <a:r>
              <a:rPr lang="en-US" dirty="0"/>
              <a:t> to OMERO server</a:t>
            </a:r>
          </a:p>
        </p:txBody>
      </p:sp>
      <p:pic>
        <p:nvPicPr>
          <p:cNvPr id="4" name="qupath_demo">
            <a:hlinkClick r:id="" action="ppaction://media"/>
            <a:extLst>
              <a:ext uri="{FF2B5EF4-FFF2-40B4-BE49-F238E27FC236}">
                <a16:creationId xmlns:a16="http://schemas.microsoft.com/office/drawing/2014/main" id="{B5202773-9746-1511-5C7A-B181FA076E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13368" y="1373675"/>
            <a:ext cx="9565263" cy="5380897"/>
          </a:xfrm>
        </p:spPr>
      </p:pic>
    </p:spTree>
    <p:extLst>
      <p:ext uri="{BB962C8B-B14F-4D97-AF65-F5344CB8AC3E}">
        <p14:creationId xmlns:p14="http://schemas.microsoft.com/office/powerpoint/2010/main" val="113691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287130B-8857-727B-18D5-BAD81BCD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933AA-86C6-F123-D7D5-7F34FD05F294}"/>
              </a:ext>
            </a:extLst>
          </p:cNvPr>
          <p:cNvSpPr>
            <a:spLocks noGrp="1"/>
          </p:cNvSpPr>
          <p:nvPr>
            <p:ph type="title"/>
          </p:nvPr>
        </p:nvSpPr>
        <p:spPr>
          <a:xfrm>
            <a:off x="1066799" y="1142999"/>
            <a:ext cx="5029201" cy="1257299"/>
          </a:xfrm>
        </p:spPr>
        <p:txBody>
          <a:bodyPr anchor="ctr">
            <a:normAutofit/>
          </a:bodyPr>
          <a:lstStyle/>
          <a:p>
            <a:r>
              <a:rPr lang="en-US" dirty="0"/>
              <a:t>Export Images using </a:t>
            </a:r>
            <a:r>
              <a:rPr lang="en-US" dirty="0" err="1"/>
              <a:t>QuPath</a:t>
            </a:r>
            <a:endParaRPr lang="en-US" dirty="0"/>
          </a:p>
        </p:txBody>
      </p:sp>
      <p:sp>
        <p:nvSpPr>
          <p:cNvPr id="3" name="Content Placeholder 2">
            <a:extLst>
              <a:ext uri="{FF2B5EF4-FFF2-40B4-BE49-F238E27FC236}">
                <a16:creationId xmlns:a16="http://schemas.microsoft.com/office/drawing/2014/main" id="{400C2836-7084-15AC-BD1C-002BEF0A73BC}"/>
              </a:ext>
            </a:extLst>
          </p:cNvPr>
          <p:cNvSpPr>
            <a:spLocks noGrp="1"/>
          </p:cNvSpPr>
          <p:nvPr>
            <p:ph idx="1"/>
          </p:nvPr>
        </p:nvSpPr>
        <p:spPr>
          <a:xfrm>
            <a:off x="1066796" y="2545311"/>
            <a:ext cx="5029202" cy="2978152"/>
          </a:xfrm>
        </p:spPr>
        <p:txBody>
          <a:bodyPr>
            <a:noAutofit/>
          </a:bodyPr>
          <a:lstStyle/>
          <a:p>
            <a:r>
              <a:rPr lang="en-US" dirty="0"/>
              <a:t>There are two options to export images via </a:t>
            </a:r>
            <a:r>
              <a:rPr lang="en-US" dirty="0" err="1"/>
              <a:t>QuPath</a:t>
            </a:r>
            <a:r>
              <a:rPr lang="en-US" dirty="0"/>
              <a:t>:</a:t>
            </a:r>
          </a:p>
          <a:p>
            <a:pPr lvl="1"/>
            <a:r>
              <a:rPr lang="en-US" sz="1800" dirty="0"/>
              <a:t>Export features</a:t>
            </a:r>
          </a:p>
          <a:p>
            <a:pPr lvl="2"/>
            <a:r>
              <a:rPr lang="en-US" sz="1800" dirty="0"/>
              <a:t>Export tiled images as OME-TIF, rendered SVG, snap shots, and  ROI information</a:t>
            </a:r>
          </a:p>
          <a:p>
            <a:pPr lvl="1"/>
            <a:r>
              <a:rPr lang="en-US" sz="1800" dirty="0"/>
              <a:t>Export script</a:t>
            </a:r>
          </a:p>
          <a:p>
            <a:pPr lvl="2"/>
            <a:r>
              <a:rPr lang="en-US" sz="1800" dirty="0"/>
              <a:t>Export everything at once</a:t>
            </a:r>
          </a:p>
          <a:p>
            <a:pPr lvl="2"/>
            <a:r>
              <a:rPr lang="en-US" sz="1800" dirty="0"/>
              <a:t>File organized in separate folders for each image</a:t>
            </a:r>
          </a:p>
        </p:txBody>
      </p:sp>
      <p:pic>
        <p:nvPicPr>
          <p:cNvPr id="5" name="Picture 4" descr="A screenshot of a computer&#10;&#10;Description automatically generated">
            <a:extLst>
              <a:ext uri="{FF2B5EF4-FFF2-40B4-BE49-F238E27FC236}">
                <a16:creationId xmlns:a16="http://schemas.microsoft.com/office/drawing/2014/main" id="{43BCC2D3-86C7-7D5A-7101-C36C3D384657}"/>
              </a:ext>
            </a:extLst>
          </p:cNvPr>
          <p:cNvPicPr>
            <a:picLocks noChangeAspect="1"/>
          </p:cNvPicPr>
          <p:nvPr/>
        </p:nvPicPr>
        <p:blipFill rotWithShape="1">
          <a:blip r:embed="rId3">
            <a:extLst>
              <a:ext uri="{28A0092B-C50C-407E-A947-70E740481C1C}">
                <a14:useLocalDpi xmlns:a14="http://schemas.microsoft.com/office/drawing/2010/main" val="0"/>
              </a:ext>
            </a:extLst>
          </a:blip>
          <a:srcRect t="24689" r="79171" b="47045"/>
          <a:stretch/>
        </p:blipFill>
        <p:spPr>
          <a:xfrm>
            <a:off x="7748257" y="4514917"/>
            <a:ext cx="2791484" cy="201709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BD6EB1FD-B7C4-087C-46E5-126AD750E8D9}"/>
              </a:ext>
            </a:extLst>
          </p:cNvPr>
          <p:cNvPicPr>
            <a:picLocks noChangeAspect="1"/>
          </p:cNvPicPr>
          <p:nvPr/>
        </p:nvPicPr>
        <p:blipFill rotWithShape="1">
          <a:blip r:embed="rId4">
            <a:extLst>
              <a:ext uri="{28A0092B-C50C-407E-A947-70E740481C1C}">
                <a14:useLocalDpi xmlns:a14="http://schemas.microsoft.com/office/drawing/2010/main" val="0"/>
              </a:ext>
            </a:extLst>
          </a:blip>
          <a:srcRect t="3778" r="10077"/>
          <a:stretch/>
        </p:blipFill>
        <p:spPr>
          <a:xfrm>
            <a:off x="6005844" y="1210774"/>
            <a:ext cx="6017890" cy="3429000"/>
          </a:xfrm>
          <a:prstGeom prst="rect">
            <a:avLst/>
          </a:prstGeom>
        </p:spPr>
      </p:pic>
    </p:spTree>
    <p:extLst>
      <p:ext uri="{BB962C8B-B14F-4D97-AF65-F5344CB8AC3E}">
        <p14:creationId xmlns:p14="http://schemas.microsoft.com/office/powerpoint/2010/main" val="3695754772"/>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1170</TotalTime>
  <Words>1028</Words>
  <Application>Microsoft Office PowerPoint</Application>
  <PresentationFormat>Widescreen</PresentationFormat>
  <Paragraphs>112</Paragraphs>
  <Slides>13</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Neue Haas Grotesk Text Pro</vt:lpstr>
      <vt:lpstr>SwellVTI</vt:lpstr>
      <vt:lpstr>Internship: Digital Pathology Annotation Server</vt:lpstr>
      <vt:lpstr>Introduction</vt:lpstr>
      <vt:lpstr>Background</vt:lpstr>
      <vt:lpstr>OMERO</vt:lpstr>
      <vt:lpstr>Approach</vt:lpstr>
      <vt:lpstr>Docker Compose</vt:lpstr>
      <vt:lpstr>Result</vt:lpstr>
      <vt:lpstr>Connect QuPath to OMERO server</vt:lpstr>
      <vt:lpstr>Export Images using QuPath</vt:lpstr>
      <vt:lpstr>Installation SOP on Github repo</vt:lpstr>
      <vt:lpstr>Docker on AWS EC2 instance</vt:lpstr>
      <vt:lpstr>Conclusions and Future Directions</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YuJung Lin</dc:creator>
  <cp:lastModifiedBy>YuJung Lin</cp:lastModifiedBy>
  <cp:revision>1</cp:revision>
  <dcterms:created xsi:type="dcterms:W3CDTF">2024-07-25T14:30:11Z</dcterms:created>
  <dcterms:modified xsi:type="dcterms:W3CDTF">2024-07-31T18:24:31Z</dcterms:modified>
</cp:coreProperties>
</file>